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2"/>
  </p:notesMasterIdLst>
  <p:handoutMasterIdLst>
    <p:handoutMasterId r:id="rId13"/>
  </p:handoutMasterIdLst>
  <p:sldIdLst>
    <p:sldId id="466" r:id="rId5"/>
    <p:sldId id="496" r:id="rId6"/>
    <p:sldId id="508" r:id="rId7"/>
    <p:sldId id="497" r:id="rId8"/>
    <p:sldId id="501" r:id="rId9"/>
    <p:sldId id="502" r:id="rId10"/>
    <p:sldId id="474" r:id="rId11"/>
  </p:sldIdLst>
  <p:sldSz cx="9144000" cy="5143500" type="screen16x9"/>
  <p:notesSz cx="6797675" cy="9926638"/>
  <p:defaultTextStyle>
    <a:defPPr>
      <a:defRPr lang="en-GB"/>
    </a:defPPr>
    <a:lvl1pPr algn="l" defTabSz="457129" rtl="0" fontAlgn="base">
      <a:spcBef>
        <a:spcPct val="0"/>
      </a:spcBef>
      <a:spcAft>
        <a:spcPct val="0"/>
      </a:spcAft>
      <a:defRPr kern="1200">
        <a:solidFill>
          <a:schemeClr val="tx1"/>
        </a:solidFill>
        <a:latin typeface="Arial Rounded MT Bold" pitchFamily="34" charset="0"/>
        <a:ea typeface="+mn-ea"/>
        <a:cs typeface="Arial" charset="0"/>
      </a:defRPr>
    </a:lvl1pPr>
    <a:lvl2pPr marL="457129" algn="l" defTabSz="457129" rtl="0" fontAlgn="base">
      <a:spcBef>
        <a:spcPct val="0"/>
      </a:spcBef>
      <a:spcAft>
        <a:spcPct val="0"/>
      </a:spcAft>
      <a:defRPr kern="1200">
        <a:solidFill>
          <a:schemeClr val="tx1"/>
        </a:solidFill>
        <a:latin typeface="Arial Rounded MT Bold" pitchFamily="34" charset="0"/>
        <a:ea typeface="+mn-ea"/>
        <a:cs typeface="Arial" charset="0"/>
      </a:defRPr>
    </a:lvl2pPr>
    <a:lvl3pPr marL="914259" algn="l" defTabSz="457129" rtl="0" fontAlgn="base">
      <a:spcBef>
        <a:spcPct val="0"/>
      </a:spcBef>
      <a:spcAft>
        <a:spcPct val="0"/>
      </a:spcAft>
      <a:defRPr kern="1200">
        <a:solidFill>
          <a:schemeClr val="tx1"/>
        </a:solidFill>
        <a:latin typeface="Arial Rounded MT Bold" pitchFamily="34" charset="0"/>
        <a:ea typeface="+mn-ea"/>
        <a:cs typeface="Arial" charset="0"/>
      </a:defRPr>
    </a:lvl3pPr>
    <a:lvl4pPr marL="1371389" algn="l" defTabSz="457129" rtl="0" fontAlgn="base">
      <a:spcBef>
        <a:spcPct val="0"/>
      </a:spcBef>
      <a:spcAft>
        <a:spcPct val="0"/>
      </a:spcAft>
      <a:defRPr kern="1200">
        <a:solidFill>
          <a:schemeClr val="tx1"/>
        </a:solidFill>
        <a:latin typeface="Arial Rounded MT Bold" pitchFamily="34" charset="0"/>
        <a:ea typeface="+mn-ea"/>
        <a:cs typeface="Arial" charset="0"/>
      </a:defRPr>
    </a:lvl4pPr>
    <a:lvl5pPr marL="1828518" algn="l" defTabSz="457129" rtl="0" fontAlgn="base">
      <a:spcBef>
        <a:spcPct val="0"/>
      </a:spcBef>
      <a:spcAft>
        <a:spcPct val="0"/>
      </a:spcAft>
      <a:defRPr kern="1200">
        <a:solidFill>
          <a:schemeClr val="tx1"/>
        </a:solidFill>
        <a:latin typeface="Arial Rounded MT Bold" pitchFamily="34" charset="0"/>
        <a:ea typeface="+mn-ea"/>
        <a:cs typeface="Arial" charset="0"/>
      </a:defRPr>
    </a:lvl5pPr>
    <a:lvl6pPr marL="2285648" algn="l" defTabSz="914259" rtl="0" eaLnBrk="1" latinLnBrk="0" hangingPunct="1">
      <a:defRPr kern="1200">
        <a:solidFill>
          <a:schemeClr val="tx1"/>
        </a:solidFill>
        <a:latin typeface="Arial Rounded MT Bold" pitchFamily="34" charset="0"/>
        <a:ea typeface="+mn-ea"/>
        <a:cs typeface="Arial" charset="0"/>
      </a:defRPr>
    </a:lvl6pPr>
    <a:lvl7pPr marL="2742779" algn="l" defTabSz="914259" rtl="0" eaLnBrk="1" latinLnBrk="0" hangingPunct="1">
      <a:defRPr kern="1200">
        <a:solidFill>
          <a:schemeClr val="tx1"/>
        </a:solidFill>
        <a:latin typeface="Arial Rounded MT Bold" pitchFamily="34" charset="0"/>
        <a:ea typeface="+mn-ea"/>
        <a:cs typeface="Arial" charset="0"/>
      </a:defRPr>
    </a:lvl7pPr>
    <a:lvl8pPr marL="3199908" algn="l" defTabSz="914259" rtl="0" eaLnBrk="1" latinLnBrk="0" hangingPunct="1">
      <a:defRPr kern="1200">
        <a:solidFill>
          <a:schemeClr val="tx1"/>
        </a:solidFill>
        <a:latin typeface="Arial Rounded MT Bold" pitchFamily="34" charset="0"/>
        <a:ea typeface="+mn-ea"/>
        <a:cs typeface="Arial" charset="0"/>
      </a:defRPr>
    </a:lvl8pPr>
    <a:lvl9pPr marL="3657037" algn="l" defTabSz="914259" rtl="0" eaLnBrk="1" latinLnBrk="0" hangingPunct="1">
      <a:defRPr kern="1200">
        <a:solidFill>
          <a:schemeClr val="tx1"/>
        </a:solidFill>
        <a:latin typeface="Arial Rounded MT Bold" pitchFamily="34" charset="0"/>
        <a:ea typeface="+mn-ea"/>
        <a:cs typeface="Arial" charset="0"/>
      </a:defRPr>
    </a:lvl9pPr>
  </p:defaultTextStyle>
  <p:extLst>
    <p:ext uri="{521415D9-36F7-43E2-AB2F-B90AF26B5E84}">
      <p14:sectionLst xmlns:p14="http://schemas.microsoft.com/office/powerpoint/2010/main">
        <p14:section name="Untitled Section" id="{4B923DD4-C281-4F1A-8441-BF34BA4688A9}">
          <p14:sldIdLst>
            <p14:sldId id="466"/>
            <p14:sldId id="496"/>
            <p14:sldId id="508"/>
            <p14:sldId id="497"/>
            <p14:sldId id="501"/>
            <p14:sldId id="502"/>
            <p14:sldId id="474"/>
          </p14:sldIdLst>
        </p14:section>
      </p14:sectionLst>
    </p:ext>
    <p:ext uri="{EFAFB233-063F-42B5-8137-9DF3F51BA10A}">
      <p15:sldGuideLst xmlns:p15="http://schemas.microsoft.com/office/powerpoint/2012/main">
        <p15:guide id="1" orient="horz" pos="779">
          <p15:clr>
            <a:srgbClr val="A4A3A4"/>
          </p15:clr>
        </p15:guide>
        <p15:guide id="2" orient="horz" pos="2792">
          <p15:clr>
            <a:srgbClr val="A4A3A4"/>
          </p15:clr>
        </p15:guide>
        <p15:guide id="3" orient="horz" pos="1677" userDrawn="1">
          <p15:clr>
            <a:srgbClr val="A4A3A4"/>
          </p15:clr>
        </p15:guide>
        <p15:guide id="4" pos="5392">
          <p15:clr>
            <a:srgbClr val="A4A3A4"/>
          </p15:clr>
        </p15:guide>
        <p15:guide id="5" pos="68">
          <p15:clr>
            <a:srgbClr val="A4A3A4"/>
          </p15:clr>
        </p15:guide>
        <p15:guide id="6" pos="2957" userDrawn="1">
          <p15:clr>
            <a:srgbClr val="A4A3A4"/>
          </p15:clr>
        </p15:guide>
        <p15:guide id="7" pos="236">
          <p15:clr>
            <a:srgbClr val="A4A3A4"/>
          </p15:clr>
        </p15:guide>
        <p15:guide id="8" pos="5573">
          <p15:clr>
            <a:srgbClr val="A4A3A4"/>
          </p15:clr>
        </p15:guide>
        <p15:guide id="9" pos="2767" userDrawn="1">
          <p15:clr>
            <a:srgbClr val="A4A3A4"/>
          </p15:clr>
        </p15:guide>
        <p15:guide id="10" pos="4864">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A291C"/>
    <a:srgbClr val="FFFFFF"/>
    <a:srgbClr val="FFCB05"/>
    <a:srgbClr val="F9CE1F"/>
    <a:srgbClr val="F49800"/>
    <a:srgbClr val="FFA143"/>
    <a:srgbClr val="AFDC7E"/>
    <a:srgbClr val="B2314B"/>
    <a:srgbClr val="C1C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A933A-501A-405E-B85F-450714D5FF5A}" v="1" dt="2025-02-28T17:26:54.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804" autoAdjust="0"/>
  </p:normalViewPr>
  <p:slideViewPr>
    <p:cSldViewPr snapToGrid="0">
      <p:cViewPr varScale="1">
        <p:scale>
          <a:sx n="107" d="100"/>
          <a:sy n="107" d="100"/>
        </p:scale>
        <p:origin x="1770" y="114"/>
      </p:cViewPr>
      <p:guideLst>
        <p:guide orient="horz" pos="779"/>
        <p:guide orient="horz" pos="2792"/>
        <p:guide orient="horz" pos="1677"/>
        <p:guide pos="5392"/>
        <p:guide pos="68"/>
        <p:guide pos="2957"/>
        <p:guide pos="236"/>
        <p:guide pos="5573"/>
        <p:guide pos="2767"/>
        <p:guide pos="486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3" d="100"/>
          <a:sy n="63" d="100"/>
        </p:scale>
        <p:origin x="-3130" y="-6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CE86B-114E-40FD-9B7D-7F08AD54385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DDFCA14A-BF5B-4F46-B801-95715B32BCAA}">
      <dgm:prSet phldrT="[Text]"/>
      <dgm:spPr/>
      <dgm:t>
        <a:bodyPr/>
        <a:lstStyle/>
        <a:p>
          <a:r>
            <a:rPr lang="en-GB" dirty="0"/>
            <a:t>SEND delivery group to review the SEND offer in B&amp;D including the Additional Resource Provisions in Mainstream Schools and SEND in Mainstream Schools and the special schools including RSB, Trinity and pathways.</a:t>
          </a:r>
        </a:p>
      </dgm:t>
    </dgm:pt>
    <dgm:pt modelId="{AA38FB18-1550-488A-8482-5BEE663755C9}" type="parTrans" cxnId="{E37BC40D-F02E-47FC-907B-CE0089295EA4}">
      <dgm:prSet/>
      <dgm:spPr/>
      <dgm:t>
        <a:bodyPr/>
        <a:lstStyle/>
        <a:p>
          <a:endParaRPr lang="en-GB"/>
        </a:p>
      </dgm:t>
    </dgm:pt>
    <dgm:pt modelId="{AE588288-49A5-44D9-987C-1BDC62297092}" type="sibTrans" cxnId="{E37BC40D-F02E-47FC-907B-CE0089295EA4}">
      <dgm:prSet/>
      <dgm:spPr/>
      <dgm:t>
        <a:bodyPr/>
        <a:lstStyle/>
        <a:p>
          <a:endParaRPr lang="en-GB"/>
        </a:p>
      </dgm:t>
    </dgm:pt>
    <dgm:pt modelId="{C39C35FF-066D-4D5A-868C-3B766223F58A}">
      <dgm:prSet phldrT="[Text]"/>
      <dgm:spPr/>
      <dgm:t>
        <a:bodyPr/>
        <a:lstStyle/>
        <a:p>
          <a:r>
            <a:rPr lang="en-GB" dirty="0"/>
            <a:t>Planning commissioned service provision for </a:t>
          </a:r>
          <a:r>
            <a:rPr lang="en-GB" dirty="0" err="1"/>
            <a:t>Oxlow</a:t>
          </a:r>
          <a:r>
            <a:rPr lang="en-GB" dirty="0"/>
            <a:t> Bridge School which is due to open in September 2025.</a:t>
          </a:r>
        </a:p>
      </dgm:t>
    </dgm:pt>
    <dgm:pt modelId="{552C8B3B-8965-4DBC-8175-F1654462D3CB}" type="parTrans" cxnId="{7F6262F2-2545-412B-97B5-1067DF3A6333}">
      <dgm:prSet/>
      <dgm:spPr/>
      <dgm:t>
        <a:bodyPr/>
        <a:lstStyle/>
        <a:p>
          <a:endParaRPr lang="en-GB"/>
        </a:p>
      </dgm:t>
    </dgm:pt>
    <dgm:pt modelId="{AA9D43D6-BA24-49FD-8724-B8A7B567DCD4}" type="sibTrans" cxnId="{7F6262F2-2545-412B-97B5-1067DF3A6333}">
      <dgm:prSet/>
      <dgm:spPr/>
      <dgm:t>
        <a:bodyPr/>
        <a:lstStyle/>
        <a:p>
          <a:endParaRPr lang="en-GB"/>
        </a:p>
      </dgm:t>
    </dgm:pt>
    <dgm:pt modelId="{981AF419-5378-4AA6-9C91-BC83D8AE3026}">
      <dgm:prSet phldrT="[Text]"/>
      <dgm:spPr/>
      <dgm:t>
        <a:bodyPr/>
        <a:lstStyle/>
        <a:p>
          <a:r>
            <a:rPr lang="en-GB" dirty="0"/>
            <a:t>Co-production – Proactive care pilot at Trinity</a:t>
          </a:r>
        </a:p>
      </dgm:t>
    </dgm:pt>
    <dgm:pt modelId="{EBC190F0-D59F-458D-9F72-8710243E06FA}" type="parTrans" cxnId="{60599C1F-2736-4CDD-9CB6-3B405EAFE1C7}">
      <dgm:prSet/>
      <dgm:spPr/>
      <dgm:t>
        <a:bodyPr/>
        <a:lstStyle/>
        <a:p>
          <a:endParaRPr lang="en-GB"/>
        </a:p>
      </dgm:t>
    </dgm:pt>
    <dgm:pt modelId="{9E764527-E336-41F0-89E1-C9E9E860C3A7}" type="sibTrans" cxnId="{60599C1F-2736-4CDD-9CB6-3B405EAFE1C7}">
      <dgm:prSet/>
      <dgm:spPr/>
      <dgm:t>
        <a:bodyPr/>
        <a:lstStyle/>
        <a:p>
          <a:endParaRPr lang="en-GB"/>
        </a:p>
      </dgm:t>
    </dgm:pt>
    <dgm:pt modelId="{512AB7C2-58B8-4334-BC8F-64284FB2D954}" type="pres">
      <dgm:prSet presAssocID="{229CE86B-114E-40FD-9B7D-7F08AD543850}" presName="Name0" presStyleCnt="0">
        <dgm:presLayoutVars>
          <dgm:chMax val="7"/>
          <dgm:chPref val="7"/>
          <dgm:dir/>
        </dgm:presLayoutVars>
      </dgm:prSet>
      <dgm:spPr/>
    </dgm:pt>
    <dgm:pt modelId="{39C788B1-FC05-4069-9AAE-96C83972FDD5}" type="pres">
      <dgm:prSet presAssocID="{229CE86B-114E-40FD-9B7D-7F08AD543850}" presName="Name1" presStyleCnt="0"/>
      <dgm:spPr/>
    </dgm:pt>
    <dgm:pt modelId="{6CA6E628-D764-4DE3-A6B5-C7CC60B0C57F}" type="pres">
      <dgm:prSet presAssocID="{229CE86B-114E-40FD-9B7D-7F08AD543850}" presName="cycle" presStyleCnt="0"/>
      <dgm:spPr/>
    </dgm:pt>
    <dgm:pt modelId="{EFD24E81-2F48-44F3-BBD5-304384CFF0D0}" type="pres">
      <dgm:prSet presAssocID="{229CE86B-114E-40FD-9B7D-7F08AD543850}" presName="srcNode" presStyleLbl="node1" presStyleIdx="0" presStyleCnt="3"/>
      <dgm:spPr/>
    </dgm:pt>
    <dgm:pt modelId="{B19F60F9-CB8F-46EE-8393-5139897F5540}" type="pres">
      <dgm:prSet presAssocID="{229CE86B-114E-40FD-9B7D-7F08AD543850}" presName="conn" presStyleLbl="parChTrans1D2" presStyleIdx="0" presStyleCnt="1"/>
      <dgm:spPr/>
    </dgm:pt>
    <dgm:pt modelId="{330F6CD9-6063-4DCA-94FD-E923403D75B3}" type="pres">
      <dgm:prSet presAssocID="{229CE86B-114E-40FD-9B7D-7F08AD543850}" presName="extraNode" presStyleLbl="node1" presStyleIdx="0" presStyleCnt="3"/>
      <dgm:spPr/>
    </dgm:pt>
    <dgm:pt modelId="{91900382-D7AF-41E0-9632-987B3B90066F}" type="pres">
      <dgm:prSet presAssocID="{229CE86B-114E-40FD-9B7D-7F08AD543850}" presName="dstNode" presStyleLbl="node1" presStyleIdx="0" presStyleCnt="3"/>
      <dgm:spPr/>
    </dgm:pt>
    <dgm:pt modelId="{EE6B239D-800E-421A-A1BB-A56BBBC90E51}" type="pres">
      <dgm:prSet presAssocID="{DDFCA14A-BF5B-4F46-B801-95715B32BCAA}" presName="text_1" presStyleLbl="node1" presStyleIdx="0" presStyleCnt="3">
        <dgm:presLayoutVars>
          <dgm:bulletEnabled val="1"/>
        </dgm:presLayoutVars>
      </dgm:prSet>
      <dgm:spPr/>
    </dgm:pt>
    <dgm:pt modelId="{DDAD6236-2B97-4DE5-97BA-B4908F889D19}" type="pres">
      <dgm:prSet presAssocID="{DDFCA14A-BF5B-4F46-B801-95715B32BCAA}" presName="accent_1" presStyleCnt="0"/>
      <dgm:spPr/>
    </dgm:pt>
    <dgm:pt modelId="{B01F9DD1-26C5-4FDA-904C-742B279C6DB5}" type="pres">
      <dgm:prSet presAssocID="{DDFCA14A-BF5B-4F46-B801-95715B32BCAA}" presName="accentRepeatNode" presStyleLbl="solidFgAcc1" presStyleIdx="0" presStyleCnt="3"/>
      <dgm:spPr/>
    </dgm:pt>
    <dgm:pt modelId="{C29CBF84-8C2D-40B9-85D2-1250B89128F1}" type="pres">
      <dgm:prSet presAssocID="{C39C35FF-066D-4D5A-868C-3B766223F58A}" presName="text_2" presStyleLbl="node1" presStyleIdx="1" presStyleCnt="3">
        <dgm:presLayoutVars>
          <dgm:bulletEnabled val="1"/>
        </dgm:presLayoutVars>
      </dgm:prSet>
      <dgm:spPr/>
    </dgm:pt>
    <dgm:pt modelId="{B83B406A-BFAD-48BE-825E-F0DA5ED92F48}" type="pres">
      <dgm:prSet presAssocID="{C39C35FF-066D-4D5A-868C-3B766223F58A}" presName="accent_2" presStyleCnt="0"/>
      <dgm:spPr/>
    </dgm:pt>
    <dgm:pt modelId="{202511DB-E173-4873-84F7-B36A6D4F0D99}" type="pres">
      <dgm:prSet presAssocID="{C39C35FF-066D-4D5A-868C-3B766223F58A}" presName="accentRepeatNode" presStyleLbl="solidFgAcc1" presStyleIdx="1" presStyleCnt="3"/>
      <dgm:spPr/>
    </dgm:pt>
    <dgm:pt modelId="{FC85BC0E-E9A4-4CB7-9DB6-6591BDC07149}" type="pres">
      <dgm:prSet presAssocID="{981AF419-5378-4AA6-9C91-BC83D8AE3026}" presName="text_3" presStyleLbl="node1" presStyleIdx="2" presStyleCnt="3">
        <dgm:presLayoutVars>
          <dgm:bulletEnabled val="1"/>
        </dgm:presLayoutVars>
      </dgm:prSet>
      <dgm:spPr/>
    </dgm:pt>
    <dgm:pt modelId="{D2A2C48C-9980-4B6B-91D2-B93972021021}" type="pres">
      <dgm:prSet presAssocID="{981AF419-5378-4AA6-9C91-BC83D8AE3026}" presName="accent_3" presStyleCnt="0"/>
      <dgm:spPr/>
    </dgm:pt>
    <dgm:pt modelId="{62B2E7A8-22CD-44E5-86A8-B0952A080C0F}" type="pres">
      <dgm:prSet presAssocID="{981AF419-5378-4AA6-9C91-BC83D8AE3026}" presName="accentRepeatNode" presStyleLbl="solidFgAcc1" presStyleIdx="2" presStyleCnt="3"/>
      <dgm:spPr/>
    </dgm:pt>
  </dgm:ptLst>
  <dgm:cxnLst>
    <dgm:cxn modelId="{E37BC40D-F02E-47FC-907B-CE0089295EA4}" srcId="{229CE86B-114E-40FD-9B7D-7F08AD543850}" destId="{DDFCA14A-BF5B-4F46-B801-95715B32BCAA}" srcOrd="0" destOrd="0" parTransId="{AA38FB18-1550-488A-8482-5BEE663755C9}" sibTransId="{AE588288-49A5-44D9-987C-1BDC62297092}"/>
    <dgm:cxn modelId="{60599C1F-2736-4CDD-9CB6-3B405EAFE1C7}" srcId="{229CE86B-114E-40FD-9B7D-7F08AD543850}" destId="{981AF419-5378-4AA6-9C91-BC83D8AE3026}" srcOrd="2" destOrd="0" parTransId="{EBC190F0-D59F-458D-9F72-8710243E06FA}" sibTransId="{9E764527-E336-41F0-89E1-C9E9E860C3A7}"/>
    <dgm:cxn modelId="{71CF0D55-58B0-40BC-B663-6465808EBA04}" type="presOf" srcId="{AE588288-49A5-44D9-987C-1BDC62297092}" destId="{B19F60F9-CB8F-46EE-8393-5139897F5540}" srcOrd="0" destOrd="0" presId="urn:microsoft.com/office/officeart/2008/layout/VerticalCurvedList"/>
    <dgm:cxn modelId="{C70FFA77-2569-4596-8DCA-396BA15EADE6}" type="presOf" srcId="{981AF419-5378-4AA6-9C91-BC83D8AE3026}" destId="{FC85BC0E-E9A4-4CB7-9DB6-6591BDC07149}" srcOrd="0" destOrd="0" presId="urn:microsoft.com/office/officeart/2008/layout/VerticalCurvedList"/>
    <dgm:cxn modelId="{97C85DB2-9B77-4924-B893-C82FA40638CE}" type="presOf" srcId="{229CE86B-114E-40FD-9B7D-7F08AD543850}" destId="{512AB7C2-58B8-4334-BC8F-64284FB2D954}" srcOrd="0" destOrd="0" presId="urn:microsoft.com/office/officeart/2008/layout/VerticalCurvedList"/>
    <dgm:cxn modelId="{22021BB9-9ADD-4EF4-AE70-FF97CD088A73}" type="presOf" srcId="{C39C35FF-066D-4D5A-868C-3B766223F58A}" destId="{C29CBF84-8C2D-40B9-85D2-1250B89128F1}" srcOrd="0" destOrd="0" presId="urn:microsoft.com/office/officeart/2008/layout/VerticalCurvedList"/>
    <dgm:cxn modelId="{7F6262F2-2545-412B-97B5-1067DF3A6333}" srcId="{229CE86B-114E-40FD-9B7D-7F08AD543850}" destId="{C39C35FF-066D-4D5A-868C-3B766223F58A}" srcOrd="1" destOrd="0" parTransId="{552C8B3B-8965-4DBC-8175-F1654462D3CB}" sibTransId="{AA9D43D6-BA24-49FD-8724-B8A7B567DCD4}"/>
    <dgm:cxn modelId="{0D4B3BF3-4423-47B2-B22F-BB7DCD783397}" type="presOf" srcId="{DDFCA14A-BF5B-4F46-B801-95715B32BCAA}" destId="{EE6B239D-800E-421A-A1BB-A56BBBC90E51}" srcOrd="0" destOrd="0" presId="urn:microsoft.com/office/officeart/2008/layout/VerticalCurvedList"/>
    <dgm:cxn modelId="{B7FE4ED5-4C3F-4AD4-B02E-2C1A548B86BE}" type="presParOf" srcId="{512AB7C2-58B8-4334-BC8F-64284FB2D954}" destId="{39C788B1-FC05-4069-9AAE-96C83972FDD5}" srcOrd="0" destOrd="0" presId="urn:microsoft.com/office/officeart/2008/layout/VerticalCurvedList"/>
    <dgm:cxn modelId="{3BF84BD5-64C8-4F54-BB35-369CF007AE79}" type="presParOf" srcId="{39C788B1-FC05-4069-9AAE-96C83972FDD5}" destId="{6CA6E628-D764-4DE3-A6B5-C7CC60B0C57F}" srcOrd="0" destOrd="0" presId="urn:microsoft.com/office/officeart/2008/layout/VerticalCurvedList"/>
    <dgm:cxn modelId="{84DDD352-ADDC-4B99-AF0E-EEC39BA0681D}" type="presParOf" srcId="{6CA6E628-D764-4DE3-A6B5-C7CC60B0C57F}" destId="{EFD24E81-2F48-44F3-BBD5-304384CFF0D0}" srcOrd="0" destOrd="0" presId="urn:microsoft.com/office/officeart/2008/layout/VerticalCurvedList"/>
    <dgm:cxn modelId="{49955155-84F0-4BA3-8382-1C86758C46CD}" type="presParOf" srcId="{6CA6E628-D764-4DE3-A6B5-C7CC60B0C57F}" destId="{B19F60F9-CB8F-46EE-8393-5139897F5540}" srcOrd="1" destOrd="0" presId="urn:microsoft.com/office/officeart/2008/layout/VerticalCurvedList"/>
    <dgm:cxn modelId="{71957F00-E1CC-47D6-BAFA-2FF522E99B7F}" type="presParOf" srcId="{6CA6E628-D764-4DE3-A6B5-C7CC60B0C57F}" destId="{330F6CD9-6063-4DCA-94FD-E923403D75B3}" srcOrd="2" destOrd="0" presId="urn:microsoft.com/office/officeart/2008/layout/VerticalCurvedList"/>
    <dgm:cxn modelId="{887A12C3-6ED2-494C-8495-89C491025E89}" type="presParOf" srcId="{6CA6E628-D764-4DE3-A6B5-C7CC60B0C57F}" destId="{91900382-D7AF-41E0-9632-987B3B90066F}" srcOrd="3" destOrd="0" presId="urn:microsoft.com/office/officeart/2008/layout/VerticalCurvedList"/>
    <dgm:cxn modelId="{F48FD54A-3995-43B3-920D-7F01BEAE1B18}" type="presParOf" srcId="{39C788B1-FC05-4069-9AAE-96C83972FDD5}" destId="{EE6B239D-800E-421A-A1BB-A56BBBC90E51}" srcOrd="1" destOrd="0" presId="urn:microsoft.com/office/officeart/2008/layout/VerticalCurvedList"/>
    <dgm:cxn modelId="{744595DC-FE73-4088-9261-6F6A7FBD6F78}" type="presParOf" srcId="{39C788B1-FC05-4069-9AAE-96C83972FDD5}" destId="{DDAD6236-2B97-4DE5-97BA-B4908F889D19}" srcOrd="2" destOrd="0" presId="urn:microsoft.com/office/officeart/2008/layout/VerticalCurvedList"/>
    <dgm:cxn modelId="{14E5B70C-0E4A-45EC-8F8A-2A4745ACA444}" type="presParOf" srcId="{DDAD6236-2B97-4DE5-97BA-B4908F889D19}" destId="{B01F9DD1-26C5-4FDA-904C-742B279C6DB5}" srcOrd="0" destOrd="0" presId="urn:microsoft.com/office/officeart/2008/layout/VerticalCurvedList"/>
    <dgm:cxn modelId="{778D5EB3-D2DA-46A2-A385-C500E1CD1B89}" type="presParOf" srcId="{39C788B1-FC05-4069-9AAE-96C83972FDD5}" destId="{C29CBF84-8C2D-40B9-85D2-1250B89128F1}" srcOrd="3" destOrd="0" presId="urn:microsoft.com/office/officeart/2008/layout/VerticalCurvedList"/>
    <dgm:cxn modelId="{C113AE30-2AB1-4803-839A-2ED19D36031E}" type="presParOf" srcId="{39C788B1-FC05-4069-9AAE-96C83972FDD5}" destId="{B83B406A-BFAD-48BE-825E-F0DA5ED92F48}" srcOrd="4" destOrd="0" presId="urn:microsoft.com/office/officeart/2008/layout/VerticalCurvedList"/>
    <dgm:cxn modelId="{A4C45360-8BF0-43E7-96A4-7DECFC0283CB}" type="presParOf" srcId="{B83B406A-BFAD-48BE-825E-F0DA5ED92F48}" destId="{202511DB-E173-4873-84F7-B36A6D4F0D99}" srcOrd="0" destOrd="0" presId="urn:microsoft.com/office/officeart/2008/layout/VerticalCurvedList"/>
    <dgm:cxn modelId="{1BBE27CF-CE06-4208-B6BB-6F55288BA0C2}" type="presParOf" srcId="{39C788B1-FC05-4069-9AAE-96C83972FDD5}" destId="{FC85BC0E-E9A4-4CB7-9DB6-6591BDC07149}" srcOrd="5" destOrd="0" presId="urn:microsoft.com/office/officeart/2008/layout/VerticalCurvedList"/>
    <dgm:cxn modelId="{4D017C19-9F3E-4523-9864-4FB998B9C052}" type="presParOf" srcId="{39C788B1-FC05-4069-9AAE-96C83972FDD5}" destId="{D2A2C48C-9980-4B6B-91D2-B93972021021}" srcOrd="6" destOrd="0" presId="urn:microsoft.com/office/officeart/2008/layout/VerticalCurvedList"/>
    <dgm:cxn modelId="{A9498547-8AEB-4C23-8D23-7E25F969D584}" type="presParOf" srcId="{D2A2C48C-9980-4B6B-91D2-B93972021021}" destId="{62B2E7A8-22CD-44E5-86A8-B0952A080C0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787C49-1B68-483E-A774-EBDFDD8B358F}" type="doc">
      <dgm:prSet loTypeId="urn:microsoft.com/office/officeart/2005/8/layout/hProcess7" loCatId="process" qsTypeId="urn:microsoft.com/office/officeart/2005/8/quickstyle/simple1" qsCatId="simple" csTypeId="urn:microsoft.com/office/officeart/2005/8/colors/colorful1" csCatId="colorful" phldr="1"/>
      <dgm:spPr/>
      <dgm:t>
        <a:bodyPr/>
        <a:lstStyle/>
        <a:p>
          <a:endParaRPr lang="en-GB"/>
        </a:p>
      </dgm:t>
    </dgm:pt>
    <dgm:pt modelId="{1CD654B8-533D-4A69-B598-E2769AFF35B4}">
      <dgm:prSet phldrT="[Text]" custT="1"/>
      <dgm:spPr/>
      <dgm:t>
        <a:bodyPr/>
        <a:lstStyle/>
        <a:p>
          <a:r>
            <a:rPr lang="en-GB" sz="1000" dirty="0"/>
            <a:t>1</a:t>
          </a:r>
        </a:p>
      </dgm:t>
    </dgm:pt>
    <dgm:pt modelId="{0BDF482D-0E10-465C-81CD-D3A4E6DC7BDD}" type="parTrans" cxnId="{A19AA0BB-4D01-44FE-A99A-4256E99FA015}">
      <dgm:prSet/>
      <dgm:spPr/>
      <dgm:t>
        <a:bodyPr/>
        <a:lstStyle/>
        <a:p>
          <a:endParaRPr lang="en-GB"/>
        </a:p>
      </dgm:t>
    </dgm:pt>
    <dgm:pt modelId="{E814EE5E-D7A0-462C-807D-D8124F2A2A0A}" type="sibTrans" cxnId="{A19AA0BB-4D01-44FE-A99A-4256E99FA015}">
      <dgm:prSet/>
      <dgm:spPr/>
      <dgm:t>
        <a:bodyPr/>
        <a:lstStyle/>
        <a:p>
          <a:endParaRPr lang="en-GB"/>
        </a:p>
      </dgm:t>
    </dgm:pt>
    <dgm:pt modelId="{EC4BDE25-045E-402A-86B7-BC199F8C4F55}">
      <dgm:prSet phldrT="[Text]" custT="1"/>
      <dgm:spPr/>
      <dgm:t>
        <a:bodyPr/>
        <a:lstStyle/>
        <a:p>
          <a:r>
            <a:rPr lang="en-GB" sz="1000" dirty="0"/>
            <a:t>2</a:t>
          </a:r>
        </a:p>
      </dgm:t>
    </dgm:pt>
    <dgm:pt modelId="{01649A93-0F8A-4781-A843-60E3054DE67A}" type="parTrans" cxnId="{F6B6E7C7-83EE-4AD9-A4DE-9CA009EFF379}">
      <dgm:prSet/>
      <dgm:spPr/>
      <dgm:t>
        <a:bodyPr/>
        <a:lstStyle/>
        <a:p>
          <a:endParaRPr lang="en-GB"/>
        </a:p>
      </dgm:t>
    </dgm:pt>
    <dgm:pt modelId="{05383F29-9C5A-4CC3-A2D2-17731B4B8305}" type="sibTrans" cxnId="{F6B6E7C7-83EE-4AD9-A4DE-9CA009EFF379}">
      <dgm:prSet/>
      <dgm:spPr/>
      <dgm:t>
        <a:bodyPr/>
        <a:lstStyle/>
        <a:p>
          <a:endParaRPr lang="en-GB"/>
        </a:p>
      </dgm:t>
    </dgm:pt>
    <dgm:pt modelId="{BA42C171-A6CA-4CA7-8720-43E3B21BAC53}">
      <dgm:prSet phldrT="[Text]" custT="1"/>
      <dgm:spPr/>
      <dgm:t>
        <a:bodyPr/>
        <a:lstStyle/>
        <a:p>
          <a:pPr>
            <a:buFont typeface="+mj-lt"/>
            <a:buAutoNum type="arabicPeriod"/>
          </a:pPr>
          <a:r>
            <a:rPr lang="en-GB" sz="1000" b="0" dirty="0"/>
            <a:t>3</a:t>
          </a:r>
          <a:endParaRPr lang="en-GB" sz="1000" dirty="0"/>
        </a:p>
      </dgm:t>
    </dgm:pt>
    <dgm:pt modelId="{C6875542-74E1-4BC3-9B86-554D42418E66}" type="parTrans" cxnId="{C3B2CEC4-F7DF-4384-A9AB-BF53A18144C7}">
      <dgm:prSet/>
      <dgm:spPr/>
      <dgm:t>
        <a:bodyPr/>
        <a:lstStyle/>
        <a:p>
          <a:endParaRPr lang="en-GB"/>
        </a:p>
      </dgm:t>
    </dgm:pt>
    <dgm:pt modelId="{4C54B333-CA80-4FC4-9E29-A3CE60024F43}" type="sibTrans" cxnId="{C3B2CEC4-F7DF-4384-A9AB-BF53A18144C7}">
      <dgm:prSet/>
      <dgm:spPr/>
      <dgm:t>
        <a:bodyPr/>
        <a:lstStyle/>
        <a:p>
          <a:endParaRPr lang="en-GB"/>
        </a:p>
      </dgm:t>
    </dgm:pt>
    <dgm:pt modelId="{AD48E142-75DC-4C3A-9049-859B984CF3F9}">
      <dgm:prSet phldrT="[Text]" custT="1"/>
      <dgm:spPr/>
      <dgm:t>
        <a:bodyPr/>
        <a:lstStyle/>
        <a:p>
          <a:pPr>
            <a:buFont typeface="+mj-lt"/>
            <a:buAutoNum type="arabicPeriod"/>
          </a:pPr>
          <a:r>
            <a:rPr lang="en-GB" sz="1000" dirty="0"/>
            <a:t>4</a:t>
          </a:r>
        </a:p>
      </dgm:t>
    </dgm:pt>
    <dgm:pt modelId="{FB656C76-C056-4034-9576-AB3E8304DA92}" type="parTrans" cxnId="{8FA076D5-DBFC-45EA-93F6-68A642ABC989}">
      <dgm:prSet/>
      <dgm:spPr/>
      <dgm:t>
        <a:bodyPr/>
        <a:lstStyle/>
        <a:p>
          <a:endParaRPr lang="en-GB"/>
        </a:p>
      </dgm:t>
    </dgm:pt>
    <dgm:pt modelId="{EAFC1C56-7FA3-4863-8B63-88654DD94C76}" type="sibTrans" cxnId="{8FA076D5-DBFC-45EA-93F6-68A642ABC989}">
      <dgm:prSet/>
      <dgm:spPr/>
      <dgm:t>
        <a:bodyPr/>
        <a:lstStyle/>
        <a:p>
          <a:endParaRPr lang="en-GB"/>
        </a:p>
      </dgm:t>
    </dgm:pt>
    <dgm:pt modelId="{4E1585DB-F770-4F3D-B27E-0E420895BAF2}">
      <dgm:prSet phldrT="[Text]" custT="1"/>
      <dgm:spPr/>
      <dgm:t>
        <a:bodyPr/>
        <a:lstStyle/>
        <a:p>
          <a:pPr>
            <a:buFont typeface="+mj-lt"/>
            <a:buAutoNum type="arabicPeriod"/>
          </a:pPr>
          <a:r>
            <a:rPr lang="en-GB" sz="1000" dirty="0"/>
            <a:t>5</a:t>
          </a:r>
        </a:p>
      </dgm:t>
    </dgm:pt>
    <dgm:pt modelId="{B1CC88AB-33AE-4887-8450-748F57174A1C}" type="parTrans" cxnId="{4D35F99A-D605-4612-802A-E518748ACBBF}">
      <dgm:prSet/>
      <dgm:spPr/>
      <dgm:t>
        <a:bodyPr/>
        <a:lstStyle/>
        <a:p>
          <a:endParaRPr lang="en-GB"/>
        </a:p>
      </dgm:t>
    </dgm:pt>
    <dgm:pt modelId="{22F4851F-26CF-4EC0-9936-7C57F5CA755A}" type="sibTrans" cxnId="{4D35F99A-D605-4612-802A-E518748ACBBF}">
      <dgm:prSet/>
      <dgm:spPr/>
      <dgm:t>
        <a:bodyPr/>
        <a:lstStyle/>
        <a:p>
          <a:endParaRPr lang="en-GB"/>
        </a:p>
      </dgm:t>
    </dgm:pt>
    <dgm:pt modelId="{79561C51-AF12-4623-834F-26EDCC3DFC66}">
      <dgm:prSet phldrT="[Text]" custT="1"/>
      <dgm:spPr/>
      <dgm:t>
        <a:bodyPr/>
        <a:lstStyle/>
        <a:p>
          <a:r>
            <a:rPr lang="en-GB" sz="1000"/>
            <a:t>Health needs of children attending the new Special School (</a:t>
          </a:r>
          <a:r>
            <a:rPr lang="en-GB" sz="1000" dirty="0" err="1"/>
            <a:t>Oxlow</a:t>
          </a:r>
          <a:r>
            <a:rPr lang="en-GB" sz="1000" dirty="0"/>
            <a:t> Bridge)</a:t>
          </a:r>
        </a:p>
      </dgm:t>
    </dgm:pt>
    <dgm:pt modelId="{9C5D5920-7466-45B0-AE72-719C90A6A537}" type="parTrans" cxnId="{04BF3D89-A812-410A-8EBE-E982B143ADD3}">
      <dgm:prSet/>
      <dgm:spPr/>
      <dgm:t>
        <a:bodyPr/>
        <a:lstStyle/>
        <a:p>
          <a:endParaRPr lang="en-GB"/>
        </a:p>
      </dgm:t>
    </dgm:pt>
    <dgm:pt modelId="{7713BB84-472C-4A6E-B697-31712F2B28BF}" type="sibTrans" cxnId="{04BF3D89-A812-410A-8EBE-E982B143ADD3}">
      <dgm:prSet/>
      <dgm:spPr/>
      <dgm:t>
        <a:bodyPr/>
        <a:lstStyle/>
        <a:p>
          <a:endParaRPr lang="en-GB"/>
        </a:p>
      </dgm:t>
    </dgm:pt>
    <dgm:pt modelId="{AD3865B9-E5F6-4A21-83FA-2291CE608E08}">
      <dgm:prSet phldrT="[Text]" custT="1"/>
      <dgm:spPr/>
      <dgm:t>
        <a:bodyPr/>
        <a:lstStyle/>
        <a:p>
          <a:r>
            <a:rPr lang="en-GB" sz="1000"/>
            <a:t>Understanding </a:t>
          </a:r>
          <a:r>
            <a:rPr lang="en-GB" sz="1000" dirty="0"/>
            <a:t>the needs of children in ARPs and the health resources required</a:t>
          </a:r>
        </a:p>
      </dgm:t>
    </dgm:pt>
    <dgm:pt modelId="{50AC798E-8F64-49D1-BF03-0E5B7C185C2B}" type="parTrans" cxnId="{0AD8DEAF-BDFF-40D5-BB21-A10D1ACAE85B}">
      <dgm:prSet/>
      <dgm:spPr/>
      <dgm:t>
        <a:bodyPr/>
        <a:lstStyle/>
        <a:p>
          <a:endParaRPr lang="en-GB"/>
        </a:p>
      </dgm:t>
    </dgm:pt>
    <dgm:pt modelId="{1A9D43A5-E015-4569-B2AB-40F350D19574}" type="sibTrans" cxnId="{0AD8DEAF-BDFF-40D5-BB21-A10D1ACAE85B}">
      <dgm:prSet/>
      <dgm:spPr/>
      <dgm:t>
        <a:bodyPr/>
        <a:lstStyle/>
        <a:p>
          <a:endParaRPr lang="en-GB"/>
        </a:p>
      </dgm:t>
    </dgm:pt>
    <dgm:pt modelId="{B492786C-7B91-4A34-B295-14C9804C8F72}">
      <dgm:prSet phldrT="[Text]" custT="1"/>
      <dgm:spPr/>
      <dgm:t>
        <a:bodyPr/>
        <a:lstStyle/>
        <a:p>
          <a:pPr>
            <a:buFont typeface="+mj-lt"/>
            <a:buAutoNum type="arabicPeriod"/>
          </a:pPr>
          <a:r>
            <a:rPr lang="en-GB" sz="1000" b="0"/>
            <a:t>Demand </a:t>
          </a:r>
          <a:r>
            <a:rPr lang="en-GB" sz="1000" b="0" dirty="0"/>
            <a:t>and capacity model for the ARPS (including increased additional capacity within existing ARP’s) and all special schools.  To have appropriate health resources to meet their needs.</a:t>
          </a:r>
          <a:endParaRPr lang="en-GB" sz="1000" dirty="0"/>
        </a:p>
      </dgm:t>
    </dgm:pt>
    <dgm:pt modelId="{4C9CA4CF-EA64-471B-BB4B-97E59700EDFE}" type="parTrans" cxnId="{2A71DCC4-0234-4B33-8381-4AA691802FBE}">
      <dgm:prSet/>
      <dgm:spPr/>
      <dgm:t>
        <a:bodyPr/>
        <a:lstStyle/>
        <a:p>
          <a:endParaRPr lang="en-GB"/>
        </a:p>
      </dgm:t>
    </dgm:pt>
    <dgm:pt modelId="{221C1313-7795-42BB-A35A-D0046C43E78A}" type="sibTrans" cxnId="{2A71DCC4-0234-4B33-8381-4AA691802FBE}">
      <dgm:prSet/>
      <dgm:spPr/>
      <dgm:t>
        <a:bodyPr/>
        <a:lstStyle/>
        <a:p>
          <a:endParaRPr lang="en-GB"/>
        </a:p>
      </dgm:t>
    </dgm:pt>
    <dgm:pt modelId="{41465609-1F74-45E0-BC30-53F5CD271085}">
      <dgm:prSet phldrT="[Text]" custT="1"/>
      <dgm:spPr/>
      <dgm:t>
        <a:bodyPr/>
        <a:lstStyle/>
        <a:p>
          <a:pPr>
            <a:buFont typeface="+mj-lt"/>
            <a:buAutoNum type="arabicPeriod"/>
          </a:pPr>
          <a:r>
            <a:rPr lang="en-GB" sz="1000" b="0"/>
            <a:t>Map </a:t>
          </a:r>
          <a:r>
            <a:rPr lang="en-GB" sz="1000" b="0" dirty="0"/>
            <a:t>current ARP provision – how many places etc.</a:t>
          </a:r>
          <a:endParaRPr lang="en-GB" sz="1000" dirty="0"/>
        </a:p>
      </dgm:t>
    </dgm:pt>
    <dgm:pt modelId="{ABB1641A-1B46-42FC-A62C-4BC7983CD708}" type="parTrans" cxnId="{BD41DFEF-A156-438D-A64B-4119F7FAF279}">
      <dgm:prSet/>
      <dgm:spPr/>
      <dgm:t>
        <a:bodyPr/>
        <a:lstStyle/>
        <a:p>
          <a:endParaRPr lang="en-GB"/>
        </a:p>
      </dgm:t>
    </dgm:pt>
    <dgm:pt modelId="{10E8C92A-DD44-4DB8-94E5-81F5499DD1DF}" type="sibTrans" cxnId="{BD41DFEF-A156-438D-A64B-4119F7FAF279}">
      <dgm:prSet/>
      <dgm:spPr/>
      <dgm:t>
        <a:bodyPr/>
        <a:lstStyle/>
        <a:p>
          <a:endParaRPr lang="en-GB"/>
        </a:p>
      </dgm:t>
    </dgm:pt>
    <dgm:pt modelId="{923D3979-0B14-4574-94CF-190F5F1BCA94}">
      <dgm:prSet phldrT="[Text]" custT="1"/>
      <dgm:spPr/>
      <dgm:t>
        <a:bodyPr/>
        <a:lstStyle/>
        <a:p>
          <a:pPr>
            <a:buFont typeface="+mj-lt"/>
            <a:buAutoNum type="arabicPeriod"/>
          </a:pPr>
          <a:r>
            <a:rPr lang="en-GB" sz="1000" b="0"/>
            <a:t>CYP </a:t>
          </a:r>
          <a:r>
            <a:rPr lang="en-GB" sz="1000" b="0" dirty="0"/>
            <a:t>proactive pilot – MDT to discuss children vulnerable and requiring additional support.  To include representation from special school, social care, EHCP team, Health (</a:t>
          </a:r>
          <a:r>
            <a:rPr lang="en-GB" sz="1000" b="0" dirty="0" err="1"/>
            <a:t>paeds</a:t>
          </a:r>
          <a:r>
            <a:rPr lang="en-GB" sz="1000" b="0" dirty="0"/>
            <a:t> &amp; nursing).</a:t>
          </a:r>
          <a:endParaRPr lang="en-GB" sz="1000" dirty="0"/>
        </a:p>
      </dgm:t>
    </dgm:pt>
    <dgm:pt modelId="{CDC6E158-70C9-4BD5-9B4C-917D706EA10B}" type="parTrans" cxnId="{D7AB4082-F86A-42B1-A8E6-5DFAFAE33A8C}">
      <dgm:prSet/>
      <dgm:spPr/>
      <dgm:t>
        <a:bodyPr/>
        <a:lstStyle/>
        <a:p>
          <a:endParaRPr lang="en-GB"/>
        </a:p>
      </dgm:t>
    </dgm:pt>
    <dgm:pt modelId="{2F24312A-0650-4BC9-BF99-0C3A70A018AE}" type="sibTrans" cxnId="{D7AB4082-F86A-42B1-A8E6-5DFAFAE33A8C}">
      <dgm:prSet/>
      <dgm:spPr/>
      <dgm:t>
        <a:bodyPr/>
        <a:lstStyle/>
        <a:p>
          <a:endParaRPr lang="en-GB"/>
        </a:p>
      </dgm:t>
    </dgm:pt>
    <dgm:pt modelId="{B944A0B5-29F5-411D-8D9D-53A770A14F9B}" type="pres">
      <dgm:prSet presAssocID="{D4787C49-1B68-483E-A774-EBDFDD8B358F}" presName="Name0" presStyleCnt="0">
        <dgm:presLayoutVars>
          <dgm:dir/>
          <dgm:animLvl val="lvl"/>
          <dgm:resizeHandles val="exact"/>
        </dgm:presLayoutVars>
      </dgm:prSet>
      <dgm:spPr/>
    </dgm:pt>
    <dgm:pt modelId="{E71FF62F-CB78-44EE-A24D-9C7B7123B08B}" type="pres">
      <dgm:prSet presAssocID="{1CD654B8-533D-4A69-B598-E2769AFF35B4}" presName="compositeNode" presStyleCnt="0">
        <dgm:presLayoutVars>
          <dgm:bulletEnabled val="1"/>
        </dgm:presLayoutVars>
      </dgm:prSet>
      <dgm:spPr/>
    </dgm:pt>
    <dgm:pt modelId="{2C758591-1EDC-48B6-8C67-CDACD83E4ED5}" type="pres">
      <dgm:prSet presAssocID="{1CD654B8-533D-4A69-B598-E2769AFF35B4}" presName="bgRect" presStyleLbl="node1" presStyleIdx="0" presStyleCnt="5"/>
      <dgm:spPr/>
    </dgm:pt>
    <dgm:pt modelId="{55994D7D-5CF1-440B-AE25-3D1745E5DA76}" type="pres">
      <dgm:prSet presAssocID="{1CD654B8-533D-4A69-B598-E2769AFF35B4}" presName="parentNode" presStyleLbl="node1" presStyleIdx="0" presStyleCnt="5">
        <dgm:presLayoutVars>
          <dgm:chMax val="0"/>
          <dgm:bulletEnabled val="1"/>
        </dgm:presLayoutVars>
      </dgm:prSet>
      <dgm:spPr/>
    </dgm:pt>
    <dgm:pt modelId="{81F5136D-8E45-4044-81CA-3F19191730B8}" type="pres">
      <dgm:prSet presAssocID="{1CD654B8-533D-4A69-B598-E2769AFF35B4}" presName="childNode" presStyleLbl="node1" presStyleIdx="0" presStyleCnt="5">
        <dgm:presLayoutVars>
          <dgm:bulletEnabled val="1"/>
        </dgm:presLayoutVars>
      </dgm:prSet>
      <dgm:spPr/>
    </dgm:pt>
    <dgm:pt modelId="{599D2381-8882-42ED-9145-86C71FF986D0}" type="pres">
      <dgm:prSet presAssocID="{E814EE5E-D7A0-462C-807D-D8124F2A2A0A}" presName="hSp" presStyleCnt="0"/>
      <dgm:spPr/>
    </dgm:pt>
    <dgm:pt modelId="{BAEE886E-1C93-4909-919E-A4AEFCBECC08}" type="pres">
      <dgm:prSet presAssocID="{E814EE5E-D7A0-462C-807D-D8124F2A2A0A}" presName="vProcSp" presStyleCnt="0"/>
      <dgm:spPr/>
    </dgm:pt>
    <dgm:pt modelId="{C1AF5385-FE22-4FD8-A8DA-07BD37FFE4AF}" type="pres">
      <dgm:prSet presAssocID="{E814EE5E-D7A0-462C-807D-D8124F2A2A0A}" presName="vSp1" presStyleCnt="0"/>
      <dgm:spPr/>
    </dgm:pt>
    <dgm:pt modelId="{7028FCF6-5EAE-4B4A-AC51-FE28C80A05EC}" type="pres">
      <dgm:prSet presAssocID="{E814EE5E-D7A0-462C-807D-D8124F2A2A0A}" presName="simulatedConn" presStyleLbl="solidFgAcc1" presStyleIdx="0" presStyleCnt="4"/>
      <dgm:spPr/>
    </dgm:pt>
    <dgm:pt modelId="{ED4D6174-E066-440A-8D4D-1008B01EC4FF}" type="pres">
      <dgm:prSet presAssocID="{E814EE5E-D7A0-462C-807D-D8124F2A2A0A}" presName="vSp2" presStyleCnt="0"/>
      <dgm:spPr/>
    </dgm:pt>
    <dgm:pt modelId="{3CF33DD2-0C2F-4719-9BB2-98C1AD48A6A7}" type="pres">
      <dgm:prSet presAssocID="{E814EE5E-D7A0-462C-807D-D8124F2A2A0A}" presName="sibTrans" presStyleCnt="0"/>
      <dgm:spPr/>
    </dgm:pt>
    <dgm:pt modelId="{0FCA49E2-AD31-4CC1-9F5E-3A7986F9B607}" type="pres">
      <dgm:prSet presAssocID="{EC4BDE25-045E-402A-86B7-BC199F8C4F55}" presName="compositeNode" presStyleCnt="0">
        <dgm:presLayoutVars>
          <dgm:bulletEnabled val="1"/>
        </dgm:presLayoutVars>
      </dgm:prSet>
      <dgm:spPr/>
    </dgm:pt>
    <dgm:pt modelId="{2C220E7F-E831-4799-9C79-39A1FECEB794}" type="pres">
      <dgm:prSet presAssocID="{EC4BDE25-045E-402A-86B7-BC199F8C4F55}" presName="bgRect" presStyleLbl="node1" presStyleIdx="1" presStyleCnt="5"/>
      <dgm:spPr/>
    </dgm:pt>
    <dgm:pt modelId="{39F40DF9-5074-4674-BCF0-3EB54DE46FE5}" type="pres">
      <dgm:prSet presAssocID="{EC4BDE25-045E-402A-86B7-BC199F8C4F55}" presName="parentNode" presStyleLbl="node1" presStyleIdx="1" presStyleCnt="5">
        <dgm:presLayoutVars>
          <dgm:chMax val="0"/>
          <dgm:bulletEnabled val="1"/>
        </dgm:presLayoutVars>
      </dgm:prSet>
      <dgm:spPr/>
    </dgm:pt>
    <dgm:pt modelId="{F234A494-1D0C-4097-B54C-E1A733BFB043}" type="pres">
      <dgm:prSet presAssocID="{EC4BDE25-045E-402A-86B7-BC199F8C4F55}" presName="childNode" presStyleLbl="node1" presStyleIdx="1" presStyleCnt="5">
        <dgm:presLayoutVars>
          <dgm:bulletEnabled val="1"/>
        </dgm:presLayoutVars>
      </dgm:prSet>
      <dgm:spPr/>
    </dgm:pt>
    <dgm:pt modelId="{0272A919-CF3D-4137-8876-4A0029198255}" type="pres">
      <dgm:prSet presAssocID="{05383F29-9C5A-4CC3-A2D2-17731B4B8305}" presName="hSp" presStyleCnt="0"/>
      <dgm:spPr/>
    </dgm:pt>
    <dgm:pt modelId="{3C0DCBFF-75A0-4436-81B9-D1A6A50EFB42}" type="pres">
      <dgm:prSet presAssocID="{05383F29-9C5A-4CC3-A2D2-17731B4B8305}" presName="vProcSp" presStyleCnt="0"/>
      <dgm:spPr/>
    </dgm:pt>
    <dgm:pt modelId="{479F361B-06EB-4C99-A8E6-7943BCCC7F3F}" type="pres">
      <dgm:prSet presAssocID="{05383F29-9C5A-4CC3-A2D2-17731B4B8305}" presName="vSp1" presStyleCnt="0"/>
      <dgm:spPr/>
    </dgm:pt>
    <dgm:pt modelId="{60AE47EE-0835-4E7F-A256-4BBE369344B5}" type="pres">
      <dgm:prSet presAssocID="{05383F29-9C5A-4CC3-A2D2-17731B4B8305}" presName="simulatedConn" presStyleLbl="solidFgAcc1" presStyleIdx="1" presStyleCnt="4"/>
      <dgm:spPr/>
    </dgm:pt>
    <dgm:pt modelId="{2965507E-0A96-42E6-BA73-7809DA2CC69F}" type="pres">
      <dgm:prSet presAssocID="{05383F29-9C5A-4CC3-A2D2-17731B4B8305}" presName="vSp2" presStyleCnt="0"/>
      <dgm:spPr/>
    </dgm:pt>
    <dgm:pt modelId="{0DEB860B-0749-4F1C-89B3-148F1C573F5C}" type="pres">
      <dgm:prSet presAssocID="{05383F29-9C5A-4CC3-A2D2-17731B4B8305}" presName="sibTrans" presStyleCnt="0"/>
      <dgm:spPr/>
    </dgm:pt>
    <dgm:pt modelId="{5740A1E7-B449-4C80-918D-B2D1CE978E1E}" type="pres">
      <dgm:prSet presAssocID="{BA42C171-A6CA-4CA7-8720-43E3B21BAC53}" presName="compositeNode" presStyleCnt="0">
        <dgm:presLayoutVars>
          <dgm:bulletEnabled val="1"/>
        </dgm:presLayoutVars>
      </dgm:prSet>
      <dgm:spPr/>
    </dgm:pt>
    <dgm:pt modelId="{1968F5BE-87FA-4F45-8273-514972C9062B}" type="pres">
      <dgm:prSet presAssocID="{BA42C171-A6CA-4CA7-8720-43E3B21BAC53}" presName="bgRect" presStyleLbl="node1" presStyleIdx="2" presStyleCnt="5"/>
      <dgm:spPr/>
    </dgm:pt>
    <dgm:pt modelId="{EA9BCA5C-2396-4F97-AE81-D967743F8AF7}" type="pres">
      <dgm:prSet presAssocID="{BA42C171-A6CA-4CA7-8720-43E3B21BAC53}" presName="parentNode" presStyleLbl="node1" presStyleIdx="2" presStyleCnt="5">
        <dgm:presLayoutVars>
          <dgm:chMax val="0"/>
          <dgm:bulletEnabled val="1"/>
        </dgm:presLayoutVars>
      </dgm:prSet>
      <dgm:spPr/>
    </dgm:pt>
    <dgm:pt modelId="{22DB6B1D-4CBC-40BA-9015-5B6B2AE5DE13}" type="pres">
      <dgm:prSet presAssocID="{BA42C171-A6CA-4CA7-8720-43E3B21BAC53}" presName="childNode" presStyleLbl="node1" presStyleIdx="2" presStyleCnt="5">
        <dgm:presLayoutVars>
          <dgm:bulletEnabled val="1"/>
        </dgm:presLayoutVars>
      </dgm:prSet>
      <dgm:spPr/>
    </dgm:pt>
    <dgm:pt modelId="{80BE830A-38C2-41F8-BDAF-74A1198B797B}" type="pres">
      <dgm:prSet presAssocID="{4C54B333-CA80-4FC4-9E29-A3CE60024F43}" presName="hSp" presStyleCnt="0"/>
      <dgm:spPr/>
    </dgm:pt>
    <dgm:pt modelId="{0ED247AA-5167-463D-8374-0D5AA20E98DA}" type="pres">
      <dgm:prSet presAssocID="{4C54B333-CA80-4FC4-9E29-A3CE60024F43}" presName="vProcSp" presStyleCnt="0"/>
      <dgm:spPr/>
    </dgm:pt>
    <dgm:pt modelId="{D55A101E-83AE-4D1A-BBFB-B1E8BFB5B5CF}" type="pres">
      <dgm:prSet presAssocID="{4C54B333-CA80-4FC4-9E29-A3CE60024F43}" presName="vSp1" presStyleCnt="0"/>
      <dgm:spPr/>
    </dgm:pt>
    <dgm:pt modelId="{9ADDADFC-260C-4AE7-9042-CB3AE6543BDB}" type="pres">
      <dgm:prSet presAssocID="{4C54B333-CA80-4FC4-9E29-A3CE60024F43}" presName="simulatedConn" presStyleLbl="solidFgAcc1" presStyleIdx="2" presStyleCnt="4"/>
      <dgm:spPr/>
    </dgm:pt>
    <dgm:pt modelId="{9528AB52-C298-43BE-84A8-BF439E1A21CB}" type="pres">
      <dgm:prSet presAssocID="{4C54B333-CA80-4FC4-9E29-A3CE60024F43}" presName="vSp2" presStyleCnt="0"/>
      <dgm:spPr/>
    </dgm:pt>
    <dgm:pt modelId="{3811DDD9-E094-444A-A974-EDCC0C832870}" type="pres">
      <dgm:prSet presAssocID="{4C54B333-CA80-4FC4-9E29-A3CE60024F43}" presName="sibTrans" presStyleCnt="0"/>
      <dgm:spPr/>
    </dgm:pt>
    <dgm:pt modelId="{CC675BDD-2A7D-4B23-8FCF-03CAD5A35AC8}" type="pres">
      <dgm:prSet presAssocID="{AD48E142-75DC-4C3A-9049-859B984CF3F9}" presName="compositeNode" presStyleCnt="0">
        <dgm:presLayoutVars>
          <dgm:bulletEnabled val="1"/>
        </dgm:presLayoutVars>
      </dgm:prSet>
      <dgm:spPr/>
    </dgm:pt>
    <dgm:pt modelId="{ACE7F991-9CD6-479C-B499-83264411397F}" type="pres">
      <dgm:prSet presAssocID="{AD48E142-75DC-4C3A-9049-859B984CF3F9}" presName="bgRect" presStyleLbl="node1" presStyleIdx="3" presStyleCnt="5"/>
      <dgm:spPr/>
    </dgm:pt>
    <dgm:pt modelId="{DA53A44F-6EEC-461A-8DA8-9F3EBDE95F8A}" type="pres">
      <dgm:prSet presAssocID="{AD48E142-75DC-4C3A-9049-859B984CF3F9}" presName="parentNode" presStyleLbl="node1" presStyleIdx="3" presStyleCnt="5">
        <dgm:presLayoutVars>
          <dgm:chMax val="0"/>
          <dgm:bulletEnabled val="1"/>
        </dgm:presLayoutVars>
      </dgm:prSet>
      <dgm:spPr/>
    </dgm:pt>
    <dgm:pt modelId="{1C4740DE-CFF8-43EE-9E2C-F40AC726F85C}" type="pres">
      <dgm:prSet presAssocID="{AD48E142-75DC-4C3A-9049-859B984CF3F9}" presName="childNode" presStyleLbl="node1" presStyleIdx="3" presStyleCnt="5">
        <dgm:presLayoutVars>
          <dgm:bulletEnabled val="1"/>
        </dgm:presLayoutVars>
      </dgm:prSet>
      <dgm:spPr/>
    </dgm:pt>
    <dgm:pt modelId="{6DB105F6-20A0-4FB8-A3DB-4D9C130A7356}" type="pres">
      <dgm:prSet presAssocID="{EAFC1C56-7FA3-4863-8B63-88654DD94C76}" presName="hSp" presStyleCnt="0"/>
      <dgm:spPr/>
    </dgm:pt>
    <dgm:pt modelId="{8CCCE525-DBD0-4A16-AC73-A24BDFD3EAB5}" type="pres">
      <dgm:prSet presAssocID="{EAFC1C56-7FA3-4863-8B63-88654DD94C76}" presName="vProcSp" presStyleCnt="0"/>
      <dgm:spPr/>
    </dgm:pt>
    <dgm:pt modelId="{683C6106-70D2-4936-9F91-0441D07F1EA9}" type="pres">
      <dgm:prSet presAssocID="{EAFC1C56-7FA3-4863-8B63-88654DD94C76}" presName="vSp1" presStyleCnt="0"/>
      <dgm:spPr/>
    </dgm:pt>
    <dgm:pt modelId="{FCEFBD77-7C77-4C28-B322-0AED97841591}" type="pres">
      <dgm:prSet presAssocID="{EAFC1C56-7FA3-4863-8B63-88654DD94C76}" presName="simulatedConn" presStyleLbl="solidFgAcc1" presStyleIdx="3" presStyleCnt="4"/>
      <dgm:spPr/>
    </dgm:pt>
    <dgm:pt modelId="{E0501D7E-8C08-4301-AC1D-AED5E96024E3}" type="pres">
      <dgm:prSet presAssocID="{EAFC1C56-7FA3-4863-8B63-88654DD94C76}" presName="vSp2" presStyleCnt="0"/>
      <dgm:spPr/>
    </dgm:pt>
    <dgm:pt modelId="{68917542-1FD5-4FFE-B059-257C3B0DEB2E}" type="pres">
      <dgm:prSet presAssocID="{EAFC1C56-7FA3-4863-8B63-88654DD94C76}" presName="sibTrans" presStyleCnt="0"/>
      <dgm:spPr/>
    </dgm:pt>
    <dgm:pt modelId="{7648A4FA-C18B-4F51-BBF5-B37ECB3AE56B}" type="pres">
      <dgm:prSet presAssocID="{4E1585DB-F770-4F3D-B27E-0E420895BAF2}" presName="compositeNode" presStyleCnt="0">
        <dgm:presLayoutVars>
          <dgm:bulletEnabled val="1"/>
        </dgm:presLayoutVars>
      </dgm:prSet>
      <dgm:spPr/>
    </dgm:pt>
    <dgm:pt modelId="{ECDB80A2-B048-4D40-92D9-BD3185EE21F1}" type="pres">
      <dgm:prSet presAssocID="{4E1585DB-F770-4F3D-B27E-0E420895BAF2}" presName="bgRect" presStyleLbl="node1" presStyleIdx="4" presStyleCnt="5"/>
      <dgm:spPr/>
    </dgm:pt>
    <dgm:pt modelId="{F6FDDF93-C8BF-4062-9A3F-5810ABB346B3}" type="pres">
      <dgm:prSet presAssocID="{4E1585DB-F770-4F3D-B27E-0E420895BAF2}" presName="parentNode" presStyleLbl="node1" presStyleIdx="4" presStyleCnt="5">
        <dgm:presLayoutVars>
          <dgm:chMax val="0"/>
          <dgm:bulletEnabled val="1"/>
        </dgm:presLayoutVars>
      </dgm:prSet>
      <dgm:spPr/>
    </dgm:pt>
    <dgm:pt modelId="{2DEF29D6-C5FA-4B25-96CE-CDB6AEB09354}" type="pres">
      <dgm:prSet presAssocID="{4E1585DB-F770-4F3D-B27E-0E420895BAF2}" presName="childNode" presStyleLbl="node1" presStyleIdx="4" presStyleCnt="5">
        <dgm:presLayoutVars>
          <dgm:bulletEnabled val="1"/>
        </dgm:presLayoutVars>
      </dgm:prSet>
      <dgm:spPr/>
    </dgm:pt>
  </dgm:ptLst>
  <dgm:cxnLst>
    <dgm:cxn modelId="{C787B305-38E6-463D-89A1-7B2C7DDA7A1C}" type="presOf" srcId="{AD3865B9-E5F6-4A21-83FA-2291CE608E08}" destId="{F234A494-1D0C-4097-B54C-E1A733BFB043}" srcOrd="0" destOrd="0" presId="urn:microsoft.com/office/officeart/2005/8/layout/hProcess7"/>
    <dgm:cxn modelId="{8105480C-38DB-4625-99DA-C2D198026E32}" type="presOf" srcId="{AD48E142-75DC-4C3A-9049-859B984CF3F9}" destId="{DA53A44F-6EEC-461A-8DA8-9F3EBDE95F8A}" srcOrd="1" destOrd="0" presId="urn:microsoft.com/office/officeart/2005/8/layout/hProcess7"/>
    <dgm:cxn modelId="{813FFE27-782E-44E8-9828-D587EBEB28BA}" type="presOf" srcId="{BA42C171-A6CA-4CA7-8720-43E3B21BAC53}" destId="{EA9BCA5C-2396-4F97-AE81-D967743F8AF7}" srcOrd="1" destOrd="0" presId="urn:microsoft.com/office/officeart/2005/8/layout/hProcess7"/>
    <dgm:cxn modelId="{545AC05F-AF25-484B-8FAF-32B2E76FE8E0}" type="presOf" srcId="{4E1585DB-F770-4F3D-B27E-0E420895BAF2}" destId="{F6FDDF93-C8BF-4062-9A3F-5810ABB346B3}" srcOrd="1" destOrd="0" presId="urn:microsoft.com/office/officeart/2005/8/layout/hProcess7"/>
    <dgm:cxn modelId="{5878854D-4B87-4999-887C-C2A2EFFB3C14}" type="presOf" srcId="{EC4BDE25-045E-402A-86B7-BC199F8C4F55}" destId="{2C220E7F-E831-4799-9C79-39A1FECEB794}" srcOrd="0" destOrd="0" presId="urn:microsoft.com/office/officeart/2005/8/layout/hProcess7"/>
    <dgm:cxn modelId="{70827881-587C-49C5-BE47-48637D86997D}" type="presOf" srcId="{923D3979-0B14-4574-94CF-190F5F1BCA94}" destId="{2DEF29D6-C5FA-4B25-96CE-CDB6AEB09354}" srcOrd="0" destOrd="0" presId="urn:microsoft.com/office/officeart/2005/8/layout/hProcess7"/>
    <dgm:cxn modelId="{D7AB4082-F86A-42B1-A8E6-5DFAFAE33A8C}" srcId="{4E1585DB-F770-4F3D-B27E-0E420895BAF2}" destId="{923D3979-0B14-4574-94CF-190F5F1BCA94}" srcOrd="0" destOrd="0" parTransId="{CDC6E158-70C9-4BD5-9B4C-917D706EA10B}" sibTransId="{2F24312A-0650-4BC9-BF99-0C3A70A018AE}"/>
    <dgm:cxn modelId="{04BF3D89-A812-410A-8EBE-E982B143ADD3}" srcId="{1CD654B8-533D-4A69-B598-E2769AFF35B4}" destId="{79561C51-AF12-4623-834F-26EDCC3DFC66}" srcOrd="0" destOrd="0" parTransId="{9C5D5920-7466-45B0-AE72-719C90A6A537}" sibTransId="{7713BB84-472C-4A6E-B697-31712F2B28BF}"/>
    <dgm:cxn modelId="{3DDADC8F-62D3-417A-95DE-B60F69B09B88}" type="presOf" srcId="{AD48E142-75DC-4C3A-9049-859B984CF3F9}" destId="{ACE7F991-9CD6-479C-B499-83264411397F}" srcOrd="0" destOrd="0" presId="urn:microsoft.com/office/officeart/2005/8/layout/hProcess7"/>
    <dgm:cxn modelId="{365C3E98-4C6C-4050-83D8-1738213DE958}" type="presOf" srcId="{EC4BDE25-045E-402A-86B7-BC199F8C4F55}" destId="{39F40DF9-5074-4674-BCF0-3EB54DE46FE5}" srcOrd="1" destOrd="0" presId="urn:microsoft.com/office/officeart/2005/8/layout/hProcess7"/>
    <dgm:cxn modelId="{4D35F99A-D605-4612-802A-E518748ACBBF}" srcId="{D4787C49-1B68-483E-A774-EBDFDD8B358F}" destId="{4E1585DB-F770-4F3D-B27E-0E420895BAF2}" srcOrd="4" destOrd="0" parTransId="{B1CC88AB-33AE-4887-8450-748F57174A1C}" sibTransId="{22F4851F-26CF-4EC0-9936-7C57F5CA755A}"/>
    <dgm:cxn modelId="{C51314A1-09D0-47EA-8B52-3699E66F8C48}" type="presOf" srcId="{4E1585DB-F770-4F3D-B27E-0E420895BAF2}" destId="{ECDB80A2-B048-4D40-92D9-BD3185EE21F1}" srcOrd="0" destOrd="0" presId="urn:microsoft.com/office/officeart/2005/8/layout/hProcess7"/>
    <dgm:cxn modelId="{0AD8DEAF-BDFF-40D5-BB21-A10D1ACAE85B}" srcId="{EC4BDE25-045E-402A-86B7-BC199F8C4F55}" destId="{AD3865B9-E5F6-4A21-83FA-2291CE608E08}" srcOrd="0" destOrd="0" parTransId="{50AC798E-8F64-49D1-BF03-0E5B7C185C2B}" sibTransId="{1A9D43A5-E015-4569-B2AB-40F350D19574}"/>
    <dgm:cxn modelId="{7EDCBFB7-61DD-4C31-89B6-FEDD4D2214B4}" type="presOf" srcId="{1CD654B8-533D-4A69-B598-E2769AFF35B4}" destId="{2C758591-1EDC-48B6-8C67-CDACD83E4ED5}" srcOrd="0" destOrd="0" presId="urn:microsoft.com/office/officeart/2005/8/layout/hProcess7"/>
    <dgm:cxn modelId="{A19AA0BB-4D01-44FE-A99A-4256E99FA015}" srcId="{D4787C49-1B68-483E-A774-EBDFDD8B358F}" destId="{1CD654B8-533D-4A69-B598-E2769AFF35B4}" srcOrd="0" destOrd="0" parTransId="{0BDF482D-0E10-465C-81CD-D3A4E6DC7BDD}" sibTransId="{E814EE5E-D7A0-462C-807D-D8124F2A2A0A}"/>
    <dgm:cxn modelId="{C3B2CEC4-F7DF-4384-A9AB-BF53A18144C7}" srcId="{D4787C49-1B68-483E-A774-EBDFDD8B358F}" destId="{BA42C171-A6CA-4CA7-8720-43E3B21BAC53}" srcOrd="2" destOrd="0" parTransId="{C6875542-74E1-4BC3-9B86-554D42418E66}" sibTransId="{4C54B333-CA80-4FC4-9E29-A3CE60024F43}"/>
    <dgm:cxn modelId="{2A71DCC4-0234-4B33-8381-4AA691802FBE}" srcId="{BA42C171-A6CA-4CA7-8720-43E3B21BAC53}" destId="{B492786C-7B91-4A34-B295-14C9804C8F72}" srcOrd="0" destOrd="0" parTransId="{4C9CA4CF-EA64-471B-BB4B-97E59700EDFE}" sibTransId="{221C1313-7795-42BB-A35A-D0046C43E78A}"/>
    <dgm:cxn modelId="{F6B6E7C7-83EE-4AD9-A4DE-9CA009EFF379}" srcId="{D4787C49-1B68-483E-A774-EBDFDD8B358F}" destId="{EC4BDE25-045E-402A-86B7-BC199F8C4F55}" srcOrd="1" destOrd="0" parTransId="{01649A93-0F8A-4781-A843-60E3054DE67A}" sibTransId="{05383F29-9C5A-4CC3-A2D2-17731B4B8305}"/>
    <dgm:cxn modelId="{7BD690CD-5429-45AE-8C6B-4011416221A6}" type="presOf" srcId="{BA42C171-A6CA-4CA7-8720-43E3B21BAC53}" destId="{1968F5BE-87FA-4F45-8273-514972C9062B}" srcOrd="0" destOrd="0" presId="urn:microsoft.com/office/officeart/2005/8/layout/hProcess7"/>
    <dgm:cxn modelId="{C8C6EBCD-B9D5-4383-BEB9-19EA2B41605D}" type="presOf" srcId="{D4787C49-1B68-483E-A774-EBDFDD8B358F}" destId="{B944A0B5-29F5-411D-8D9D-53A770A14F9B}" srcOrd="0" destOrd="0" presId="urn:microsoft.com/office/officeart/2005/8/layout/hProcess7"/>
    <dgm:cxn modelId="{8FA076D5-DBFC-45EA-93F6-68A642ABC989}" srcId="{D4787C49-1B68-483E-A774-EBDFDD8B358F}" destId="{AD48E142-75DC-4C3A-9049-859B984CF3F9}" srcOrd="3" destOrd="0" parTransId="{FB656C76-C056-4034-9576-AB3E8304DA92}" sibTransId="{EAFC1C56-7FA3-4863-8B63-88654DD94C76}"/>
    <dgm:cxn modelId="{601AABD7-702B-43F2-80C5-6DF79C30A0DD}" type="presOf" srcId="{1CD654B8-533D-4A69-B598-E2769AFF35B4}" destId="{55994D7D-5CF1-440B-AE25-3D1745E5DA76}" srcOrd="1" destOrd="0" presId="urn:microsoft.com/office/officeart/2005/8/layout/hProcess7"/>
    <dgm:cxn modelId="{326680E3-F8DB-4B18-BF9C-BBEC3995B077}" type="presOf" srcId="{41465609-1F74-45E0-BC30-53F5CD271085}" destId="{1C4740DE-CFF8-43EE-9E2C-F40AC726F85C}" srcOrd="0" destOrd="0" presId="urn:microsoft.com/office/officeart/2005/8/layout/hProcess7"/>
    <dgm:cxn modelId="{BD41DFEF-A156-438D-A64B-4119F7FAF279}" srcId="{AD48E142-75DC-4C3A-9049-859B984CF3F9}" destId="{41465609-1F74-45E0-BC30-53F5CD271085}" srcOrd="0" destOrd="0" parTransId="{ABB1641A-1B46-42FC-A62C-4BC7983CD708}" sibTransId="{10E8C92A-DD44-4DB8-94E5-81F5499DD1DF}"/>
    <dgm:cxn modelId="{5425E2F7-CB67-4CC3-8AA9-34F00542ADE9}" type="presOf" srcId="{79561C51-AF12-4623-834F-26EDCC3DFC66}" destId="{81F5136D-8E45-4044-81CA-3F19191730B8}" srcOrd="0" destOrd="0" presId="urn:microsoft.com/office/officeart/2005/8/layout/hProcess7"/>
    <dgm:cxn modelId="{58AB49F9-A9B6-422A-82A7-9AF0E331AF88}" type="presOf" srcId="{B492786C-7B91-4A34-B295-14C9804C8F72}" destId="{22DB6B1D-4CBC-40BA-9015-5B6B2AE5DE13}" srcOrd="0" destOrd="0" presId="urn:microsoft.com/office/officeart/2005/8/layout/hProcess7"/>
    <dgm:cxn modelId="{6E13FCF5-A1D1-495A-926C-5F3FFF6B7E85}" type="presParOf" srcId="{B944A0B5-29F5-411D-8D9D-53A770A14F9B}" destId="{E71FF62F-CB78-44EE-A24D-9C7B7123B08B}" srcOrd="0" destOrd="0" presId="urn:microsoft.com/office/officeart/2005/8/layout/hProcess7"/>
    <dgm:cxn modelId="{C889757D-DB53-4513-A15B-56D264002C66}" type="presParOf" srcId="{E71FF62F-CB78-44EE-A24D-9C7B7123B08B}" destId="{2C758591-1EDC-48B6-8C67-CDACD83E4ED5}" srcOrd="0" destOrd="0" presId="urn:microsoft.com/office/officeart/2005/8/layout/hProcess7"/>
    <dgm:cxn modelId="{669D161F-D27A-49B4-9C87-F7EC86F4AD24}" type="presParOf" srcId="{E71FF62F-CB78-44EE-A24D-9C7B7123B08B}" destId="{55994D7D-5CF1-440B-AE25-3D1745E5DA76}" srcOrd="1" destOrd="0" presId="urn:microsoft.com/office/officeart/2005/8/layout/hProcess7"/>
    <dgm:cxn modelId="{83F7F1A8-72B4-4C7F-BC29-FC76E92EB24D}" type="presParOf" srcId="{E71FF62F-CB78-44EE-A24D-9C7B7123B08B}" destId="{81F5136D-8E45-4044-81CA-3F19191730B8}" srcOrd="2" destOrd="0" presId="urn:microsoft.com/office/officeart/2005/8/layout/hProcess7"/>
    <dgm:cxn modelId="{E8281C09-C95C-4E56-89C1-FA8125E31736}" type="presParOf" srcId="{B944A0B5-29F5-411D-8D9D-53A770A14F9B}" destId="{599D2381-8882-42ED-9145-86C71FF986D0}" srcOrd="1" destOrd="0" presId="urn:microsoft.com/office/officeart/2005/8/layout/hProcess7"/>
    <dgm:cxn modelId="{DA57101E-2812-4CC4-B8DF-895170EC795E}" type="presParOf" srcId="{B944A0B5-29F5-411D-8D9D-53A770A14F9B}" destId="{BAEE886E-1C93-4909-919E-A4AEFCBECC08}" srcOrd="2" destOrd="0" presId="urn:microsoft.com/office/officeart/2005/8/layout/hProcess7"/>
    <dgm:cxn modelId="{F71A1034-CE94-4264-824F-C7BD48A7493F}" type="presParOf" srcId="{BAEE886E-1C93-4909-919E-A4AEFCBECC08}" destId="{C1AF5385-FE22-4FD8-A8DA-07BD37FFE4AF}" srcOrd="0" destOrd="0" presId="urn:microsoft.com/office/officeart/2005/8/layout/hProcess7"/>
    <dgm:cxn modelId="{1FC0AA11-5E46-4F43-B167-02700CF0738F}" type="presParOf" srcId="{BAEE886E-1C93-4909-919E-A4AEFCBECC08}" destId="{7028FCF6-5EAE-4B4A-AC51-FE28C80A05EC}" srcOrd="1" destOrd="0" presId="urn:microsoft.com/office/officeart/2005/8/layout/hProcess7"/>
    <dgm:cxn modelId="{957A0083-91D4-4627-879B-1ADB363D4FC8}" type="presParOf" srcId="{BAEE886E-1C93-4909-919E-A4AEFCBECC08}" destId="{ED4D6174-E066-440A-8D4D-1008B01EC4FF}" srcOrd="2" destOrd="0" presId="urn:microsoft.com/office/officeart/2005/8/layout/hProcess7"/>
    <dgm:cxn modelId="{0DBE310F-1846-4E24-9180-60FD5820246C}" type="presParOf" srcId="{B944A0B5-29F5-411D-8D9D-53A770A14F9B}" destId="{3CF33DD2-0C2F-4719-9BB2-98C1AD48A6A7}" srcOrd="3" destOrd="0" presId="urn:microsoft.com/office/officeart/2005/8/layout/hProcess7"/>
    <dgm:cxn modelId="{BC2CF36E-EE79-4044-AC09-F3ED5F051DAF}" type="presParOf" srcId="{B944A0B5-29F5-411D-8D9D-53A770A14F9B}" destId="{0FCA49E2-AD31-4CC1-9F5E-3A7986F9B607}" srcOrd="4" destOrd="0" presId="urn:microsoft.com/office/officeart/2005/8/layout/hProcess7"/>
    <dgm:cxn modelId="{107B64B2-3AEF-4A6B-B6E7-EB4ABCEDA4F6}" type="presParOf" srcId="{0FCA49E2-AD31-4CC1-9F5E-3A7986F9B607}" destId="{2C220E7F-E831-4799-9C79-39A1FECEB794}" srcOrd="0" destOrd="0" presId="urn:microsoft.com/office/officeart/2005/8/layout/hProcess7"/>
    <dgm:cxn modelId="{61696E0A-B152-4CB3-BD3C-EE2822BF012D}" type="presParOf" srcId="{0FCA49E2-AD31-4CC1-9F5E-3A7986F9B607}" destId="{39F40DF9-5074-4674-BCF0-3EB54DE46FE5}" srcOrd="1" destOrd="0" presId="urn:microsoft.com/office/officeart/2005/8/layout/hProcess7"/>
    <dgm:cxn modelId="{8B1864C9-F845-4799-BE2E-5B2FC358BCE9}" type="presParOf" srcId="{0FCA49E2-AD31-4CC1-9F5E-3A7986F9B607}" destId="{F234A494-1D0C-4097-B54C-E1A733BFB043}" srcOrd="2" destOrd="0" presId="urn:microsoft.com/office/officeart/2005/8/layout/hProcess7"/>
    <dgm:cxn modelId="{4E5C9998-00B2-40AB-B60B-C65917106EEF}" type="presParOf" srcId="{B944A0B5-29F5-411D-8D9D-53A770A14F9B}" destId="{0272A919-CF3D-4137-8876-4A0029198255}" srcOrd="5" destOrd="0" presId="urn:microsoft.com/office/officeart/2005/8/layout/hProcess7"/>
    <dgm:cxn modelId="{899E2EDC-D576-4CA1-9A2F-33F4D4112930}" type="presParOf" srcId="{B944A0B5-29F5-411D-8D9D-53A770A14F9B}" destId="{3C0DCBFF-75A0-4436-81B9-D1A6A50EFB42}" srcOrd="6" destOrd="0" presId="urn:microsoft.com/office/officeart/2005/8/layout/hProcess7"/>
    <dgm:cxn modelId="{273EC44C-3279-443F-AD9D-AD8E63051EC4}" type="presParOf" srcId="{3C0DCBFF-75A0-4436-81B9-D1A6A50EFB42}" destId="{479F361B-06EB-4C99-A8E6-7943BCCC7F3F}" srcOrd="0" destOrd="0" presId="urn:microsoft.com/office/officeart/2005/8/layout/hProcess7"/>
    <dgm:cxn modelId="{E9673E1B-DC49-47E5-ABD1-8E87B2511D4B}" type="presParOf" srcId="{3C0DCBFF-75A0-4436-81B9-D1A6A50EFB42}" destId="{60AE47EE-0835-4E7F-A256-4BBE369344B5}" srcOrd="1" destOrd="0" presId="urn:microsoft.com/office/officeart/2005/8/layout/hProcess7"/>
    <dgm:cxn modelId="{5939E608-A40E-46E3-9C18-966A67C59720}" type="presParOf" srcId="{3C0DCBFF-75A0-4436-81B9-D1A6A50EFB42}" destId="{2965507E-0A96-42E6-BA73-7809DA2CC69F}" srcOrd="2" destOrd="0" presId="urn:microsoft.com/office/officeart/2005/8/layout/hProcess7"/>
    <dgm:cxn modelId="{64D16D62-D2B9-464B-8CDD-22096DA9D6B7}" type="presParOf" srcId="{B944A0B5-29F5-411D-8D9D-53A770A14F9B}" destId="{0DEB860B-0749-4F1C-89B3-148F1C573F5C}" srcOrd="7" destOrd="0" presId="urn:microsoft.com/office/officeart/2005/8/layout/hProcess7"/>
    <dgm:cxn modelId="{703233CF-CCB3-4354-B953-EC1A88577783}" type="presParOf" srcId="{B944A0B5-29F5-411D-8D9D-53A770A14F9B}" destId="{5740A1E7-B449-4C80-918D-B2D1CE978E1E}" srcOrd="8" destOrd="0" presId="urn:microsoft.com/office/officeart/2005/8/layout/hProcess7"/>
    <dgm:cxn modelId="{0FD0D939-D43B-4D3E-B658-FB7B0307C9F4}" type="presParOf" srcId="{5740A1E7-B449-4C80-918D-B2D1CE978E1E}" destId="{1968F5BE-87FA-4F45-8273-514972C9062B}" srcOrd="0" destOrd="0" presId="urn:microsoft.com/office/officeart/2005/8/layout/hProcess7"/>
    <dgm:cxn modelId="{D1F822DB-EE15-42AB-8658-9CC7FC723443}" type="presParOf" srcId="{5740A1E7-B449-4C80-918D-B2D1CE978E1E}" destId="{EA9BCA5C-2396-4F97-AE81-D967743F8AF7}" srcOrd="1" destOrd="0" presId="urn:microsoft.com/office/officeart/2005/8/layout/hProcess7"/>
    <dgm:cxn modelId="{6EE9A949-D123-4A0D-BEBD-4FEAA1D41FA8}" type="presParOf" srcId="{5740A1E7-B449-4C80-918D-B2D1CE978E1E}" destId="{22DB6B1D-4CBC-40BA-9015-5B6B2AE5DE13}" srcOrd="2" destOrd="0" presId="urn:microsoft.com/office/officeart/2005/8/layout/hProcess7"/>
    <dgm:cxn modelId="{191B1043-8773-4EC6-AD6C-469A0F8962F2}" type="presParOf" srcId="{B944A0B5-29F5-411D-8D9D-53A770A14F9B}" destId="{80BE830A-38C2-41F8-BDAF-74A1198B797B}" srcOrd="9" destOrd="0" presId="urn:microsoft.com/office/officeart/2005/8/layout/hProcess7"/>
    <dgm:cxn modelId="{91A3EA90-0B72-4A1F-BAE3-DF6B313DF03C}" type="presParOf" srcId="{B944A0B5-29F5-411D-8D9D-53A770A14F9B}" destId="{0ED247AA-5167-463D-8374-0D5AA20E98DA}" srcOrd="10" destOrd="0" presId="urn:microsoft.com/office/officeart/2005/8/layout/hProcess7"/>
    <dgm:cxn modelId="{65E1032A-C42D-441E-89DD-E43B6672F690}" type="presParOf" srcId="{0ED247AA-5167-463D-8374-0D5AA20E98DA}" destId="{D55A101E-83AE-4D1A-BBFB-B1E8BFB5B5CF}" srcOrd="0" destOrd="0" presId="urn:microsoft.com/office/officeart/2005/8/layout/hProcess7"/>
    <dgm:cxn modelId="{C7863F7D-011A-499D-B4CD-DC3CF480ECED}" type="presParOf" srcId="{0ED247AA-5167-463D-8374-0D5AA20E98DA}" destId="{9ADDADFC-260C-4AE7-9042-CB3AE6543BDB}" srcOrd="1" destOrd="0" presId="urn:microsoft.com/office/officeart/2005/8/layout/hProcess7"/>
    <dgm:cxn modelId="{3DFF0F96-DAFA-4954-B75E-96F55ACC3FD1}" type="presParOf" srcId="{0ED247AA-5167-463D-8374-0D5AA20E98DA}" destId="{9528AB52-C298-43BE-84A8-BF439E1A21CB}" srcOrd="2" destOrd="0" presId="urn:microsoft.com/office/officeart/2005/8/layout/hProcess7"/>
    <dgm:cxn modelId="{178D2342-3C1C-41A0-8869-C1A00CB6FF64}" type="presParOf" srcId="{B944A0B5-29F5-411D-8D9D-53A770A14F9B}" destId="{3811DDD9-E094-444A-A974-EDCC0C832870}" srcOrd="11" destOrd="0" presId="urn:microsoft.com/office/officeart/2005/8/layout/hProcess7"/>
    <dgm:cxn modelId="{09393CFD-D1B0-4749-92E1-1B66A9B189F8}" type="presParOf" srcId="{B944A0B5-29F5-411D-8D9D-53A770A14F9B}" destId="{CC675BDD-2A7D-4B23-8FCF-03CAD5A35AC8}" srcOrd="12" destOrd="0" presId="urn:microsoft.com/office/officeart/2005/8/layout/hProcess7"/>
    <dgm:cxn modelId="{2F7544A5-150B-4041-A026-75986117FE3D}" type="presParOf" srcId="{CC675BDD-2A7D-4B23-8FCF-03CAD5A35AC8}" destId="{ACE7F991-9CD6-479C-B499-83264411397F}" srcOrd="0" destOrd="0" presId="urn:microsoft.com/office/officeart/2005/8/layout/hProcess7"/>
    <dgm:cxn modelId="{660F7E87-18F3-4280-98A7-C4367E8C259A}" type="presParOf" srcId="{CC675BDD-2A7D-4B23-8FCF-03CAD5A35AC8}" destId="{DA53A44F-6EEC-461A-8DA8-9F3EBDE95F8A}" srcOrd="1" destOrd="0" presId="urn:microsoft.com/office/officeart/2005/8/layout/hProcess7"/>
    <dgm:cxn modelId="{FECFD3F4-15BB-46BB-A457-CA05A88B770B}" type="presParOf" srcId="{CC675BDD-2A7D-4B23-8FCF-03CAD5A35AC8}" destId="{1C4740DE-CFF8-43EE-9E2C-F40AC726F85C}" srcOrd="2" destOrd="0" presId="urn:microsoft.com/office/officeart/2005/8/layout/hProcess7"/>
    <dgm:cxn modelId="{253E3D0D-BE21-4A0E-8093-884B4F37AA40}" type="presParOf" srcId="{B944A0B5-29F5-411D-8D9D-53A770A14F9B}" destId="{6DB105F6-20A0-4FB8-A3DB-4D9C130A7356}" srcOrd="13" destOrd="0" presId="urn:microsoft.com/office/officeart/2005/8/layout/hProcess7"/>
    <dgm:cxn modelId="{0C4C51CE-A0B5-48F1-A600-0C70C90927A6}" type="presParOf" srcId="{B944A0B5-29F5-411D-8D9D-53A770A14F9B}" destId="{8CCCE525-DBD0-4A16-AC73-A24BDFD3EAB5}" srcOrd="14" destOrd="0" presId="urn:microsoft.com/office/officeart/2005/8/layout/hProcess7"/>
    <dgm:cxn modelId="{F50577F5-FA1E-4521-92FD-C98AD2965B25}" type="presParOf" srcId="{8CCCE525-DBD0-4A16-AC73-A24BDFD3EAB5}" destId="{683C6106-70D2-4936-9F91-0441D07F1EA9}" srcOrd="0" destOrd="0" presId="urn:microsoft.com/office/officeart/2005/8/layout/hProcess7"/>
    <dgm:cxn modelId="{0760BFAD-87BF-40A7-A465-1877FDCBD07F}" type="presParOf" srcId="{8CCCE525-DBD0-4A16-AC73-A24BDFD3EAB5}" destId="{FCEFBD77-7C77-4C28-B322-0AED97841591}" srcOrd="1" destOrd="0" presId="urn:microsoft.com/office/officeart/2005/8/layout/hProcess7"/>
    <dgm:cxn modelId="{18A97BB0-9D69-4367-BA0F-1A144EA2389D}" type="presParOf" srcId="{8CCCE525-DBD0-4A16-AC73-A24BDFD3EAB5}" destId="{E0501D7E-8C08-4301-AC1D-AED5E96024E3}" srcOrd="2" destOrd="0" presId="urn:microsoft.com/office/officeart/2005/8/layout/hProcess7"/>
    <dgm:cxn modelId="{7893C5AA-94C1-4D43-8780-2C93D90E5FA7}" type="presParOf" srcId="{B944A0B5-29F5-411D-8D9D-53A770A14F9B}" destId="{68917542-1FD5-4FFE-B059-257C3B0DEB2E}" srcOrd="15" destOrd="0" presId="urn:microsoft.com/office/officeart/2005/8/layout/hProcess7"/>
    <dgm:cxn modelId="{1C88A8A9-039F-4041-8453-781D010076ED}" type="presParOf" srcId="{B944A0B5-29F5-411D-8D9D-53A770A14F9B}" destId="{7648A4FA-C18B-4F51-BBF5-B37ECB3AE56B}" srcOrd="16" destOrd="0" presId="urn:microsoft.com/office/officeart/2005/8/layout/hProcess7"/>
    <dgm:cxn modelId="{0E559037-674B-4383-8F13-915D69616BA6}" type="presParOf" srcId="{7648A4FA-C18B-4F51-BBF5-B37ECB3AE56B}" destId="{ECDB80A2-B048-4D40-92D9-BD3185EE21F1}" srcOrd="0" destOrd="0" presId="urn:microsoft.com/office/officeart/2005/8/layout/hProcess7"/>
    <dgm:cxn modelId="{CE5C5415-8397-432F-95B9-F86931B19214}" type="presParOf" srcId="{7648A4FA-C18B-4F51-BBF5-B37ECB3AE56B}" destId="{F6FDDF93-C8BF-4062-9A3F-5810ABB346B3}" srcOrd="1" destOrd="0" presId="urn:microsoft.com/office/officeart/2005/8/layout/hProcess7"/>
    <dgm:cxn modelId="{B8A684E3-2F8D-4A0B-B75B-B0D56A23879B}" type="presParOf" srcId="{7648A4FA-C18B-4F51-BBF5-B37ECB3AE56B}" destId="{2DEF29D6-C5FA-4B25-96CE-CDB6AEB0935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D6D7F1-55A7-4109-8139-31611475B176}"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GB"/>
        </a:p>
      </dgm:t>
    </dgm:pt>
    <dgm:pt modelId="{58EF19E3-4331-4BA3-9444-0F8F5CF83018}">
      <dgm:prSet phldrT="[Text]" custT="1"/>
      <dgm:spPr/>
      <dgm:t>
        <a:bodyPr/>
        <a:lstStyle/>
        <a:p>
          <a:r>
            <a:rPr lang="en-GB" sz="1400" b="1" i="0" dirty="0">
              <a:effectLst/>
              <a:latin typeface="Arial" panose="020B0604020202020204" pitchFamily="34" charset="0"/>
            </a:rPr>
            <a:t>Proactive care </a:t>
          </a:r>
          <a:r>
            <a:rPr lang="en-GB" sz="1400" b="0" i="0" dirty="0">
              <a:effectLst/>
              <a:latin typeface="Arial" panose="020B0604020202020204" pitchFamily="34" charset="0"/>
            </a:rPr>
            <a:t>which is one the commitments in the NHS Long Term Plan, provides personalised community-based coordinated care that starts with what matters to the individual, and approaches care based on the individual’s strengths. </a:t>
          </a:r>
          <a:endParaRPr lang="en-GB" sz="1400" dirty="0"/>
        </a:p>
      </dgm:t>
    </dgm:pt>
    <dgm:pt modelId="{652246DA-EEFE-49D3-BC7A-0D1BDDFD8935}" type="parTrans" cxnId="{FD5E7026-FD82-45F1-94AA-EFCD7CD212CA}">
      <dgm:prSet/>
      <dgm:spPr/>
      <dgm:t>
        <a:bodyPr/>
        <a:lstStyle/>
        <a:p>
          <a:endParaRPr lang="en-GB"/>
        </a:p>
      </dgm:t>
    </dgm:pt>
    <dgm:pt modelId="{376E6A3C-1A05-487C-BBE0-9C86162704A9}" type="sibTrans" cxnId="{FD5E7026-FD82-45F1-94AA-EFCD7CD212CA}">
      <dgm:prSet/>
      <dgm:spPr/>
      <dgm:t>
        <a:bodyPr/>
        <a:lstStyle/>
        <a:p>
          <a:endParaRPr lang="en-GB"/>
        </a:p>
      </dgm:t>
    </dgm:pt>
    <dgm:pt modelId="{919E3C87-0469-4CF3-A361-5E1A3B2787F0}" type="pres">
      <dgm:prSet presAssocID="{88D6D7F1-55A7-4109-8139-31611475B176}" presName="linear" presStyleCnt="0">
        <dgm:presLayoutVars>
          <dgm:dir/>
          <dgm:animLvl val="lvl"/>
          <dgm:resizeHandles val="exact"/>
        </dgm:presLayoutVars>
      </dgm:prSet>
      <dgm:spPr/>
    </dgm:pt>
    <dgm:pt modelId="{F276B70F-7AC6-49CF-BDB5-DFEBF4F6C1E7}" type="pres">
      <dgm:prSet presAssocID="{58EF19E3-4331-4BA3-9444-0F8F5CF83018}" presName="parentLin" presStyleCnt="0"/>
      <dgm:spPr/>
    </dgm:pt>
    <dgm:pt modelId="{89BEC5DB-A78E-4237-879C-57FDD11B56B7}" type="pres">
      <dgm:prSet presAssocID="{58EF19E3-4331-4BA3-9444-0F8F5CF83018}" presName="parentLeftMargin" presStyleLbl="node1" presStyleIdx="0" presStyleCnt="1"/>
      <dgm:spPr/>
    </dgm:pt>
    <dgm:pt modelId="{756F8D6E-5AFB-4DB1-B0EF-E26785887477}" type="pres">
      <dgm:prSet presAssocID="{58EF19E3-4331-4BA3-9444-0F8F5CF83018}" presName="parentText" presStyleLbl="node1" presStyleIdx="0" presStyleCnt="1" custLinFactNeighborX="7666" custLinFactNeighborY="11226">
        <dgm:presLayoutVars>
          <dgm:chMax val="0"/>
          <dgm:bulletEnabled val="1"/>
        </dgm:presLayoutVars>
      </dgm:prSet>
      <dgm:spPr/>
    </dgm:pt>
    <dgm:pt modelId="{7CD6B44C-EE32-4FA2-89C2-D31388D1A49C}" type="pres">
      <dgm:prSet presAssocID="{58EF19E3-4331-4BA3-9444-0F8F5CF83018}" presName="negativeSpace" presStyleCnt="0"/>
      <dgm:spPr/>
    </dgm:pt>
    <dgm:pt modelId="{F921D945-4D51-4425-BC8C-181BE6642782}" type="pres">
      <dgm:prSet presAssocID="{58EF19E3-4331-4BA3-9444-0F8F5CF83018}" presName="childText" presStyleLbl="conFgAcc1" presStyleIdx="0" presStyleCnt="1">
        <dgm:presLayoutVars>
          <dgm:bulletEnabled val="1"/>
        </dgm:presLayoutVars>
      </dgm:prSet>
      <dgm:spPr/>
    </dgm:pt>
  </dgm:ptLst>
  <dgm:cxnLst>
    <dgm:cxn modelId="{FD5E7026-FD82-45F1-94AA-EFCD7CD212CA}" srcId="{88D6D7F1-55A7-4109-8139-31611475B176}" destId="{58EF19E3-4331-4BA3-9444-0F8F5CF83018}" srcOrd="0" destOrd="0" parTransId="{652246DA-EEFE-49D3-BC7A-0D1BDDFD8935}" sibTransId="{376E6A3C-1A05-487C-BBE0-9C86162704A9}"/>
    <dgm:cxn modelId="{96676B63-71CB-410D-BCBB-1DC7F10CAC21}" type="presOf" srcId="{88D6D7F1-55A7-4109-8139-31611475B176}" destId="{919E3C87-0469-4CF3-A361-5E1A3B2787F0}" srcOrd="0" destOrd="0" presId="urn:microsoft.com/office/officeart/2005/8/layout/list1"/>
    <dgm:cxn modelId="{35E4AD4C-473A-445C-A7EC-614930BFF46F}" type="presOf" srcId="{58EF19E3-4331-4BA3-9444-0F8F5CF83018}" destId="{89BEC5DB-A78E-4237-879C-57FDD11B56B7}" srcOrd="0" destOrd="0" presId="urn:microsoft.com/office/officeart/2005/8/layout/list1"/>
    <dgm:cxn modelId="{7C73D153-33D1-4499-A923-9D8EC6F01854}" type="presOf" srcId="{58EF19E3-4331-4BA3-9444-0F8F5CF83018}" destId="{756F8D6E-5AFB-4DB1-B0EF-E26785887477}" srcOrd="1" destOrd="0" presId="urn:microsoft.com/office/officeart/2005/8/layout/list1"/>
    <dgm:cxn modelId="{00E6C3AE-BC66-4738-88F2-5EB72D54879C}" type="presParOf" srcId="{919E3C87-0469-4CF3-A361-5E1A3B2787F0}" destId="{F276B70F-7AC6-49CF-BDB5-DFEBF4F6C1E7}" srcOrd="0" destOrd="0" presId="urn:microsoft.com/office/officeart/2005/8/layout/list1"/>
    <dgm:cxn modelId="{A2258E74-9EA7-4564-8A57-4DBF67F3B95A}" type="presParOf" srcId="{F276B70F-7AC6-49CF-BDB5-DFEBF4F6C1E7}" destId="{89BEC5DB-A78E-4237-879C-57FDD11B56B7}" srcOrd="0" destOrd="0" presId="urn:microsoft.com/office/officeart/2005/8/layout/list1"/>
    <dgm:cxn modelId="{26491BAB-F9C4-4D34-8D34-0F57E6E96291}" type="presParOf" srcId="{F276B70F-7AC6-49CF-BDB5-DFEBF4F6C1E7}" destId="{756F8D6E-5AFB-4DB1-B0EF-E26785887477}" srcOrd="1" destOrd="0" presId="urn:microsoft.com/office/officeart/2005/8/layout/list1"/>
    <dgm:cxn modelId="{022BEFEE-B91D-464B-A04B-DA621E978038}" type="presParOf" srcId="{919E3C87-0469-4CF3-A361-5E1A3B2787F0}" destId="{7CD6B44C-EE32-4FA2-89C2-D31388D1A49C}" srcOrd="1" destOrd="0" presId="urn:microsoft.com/office/officeart/2005/8/layout/list1"/>
    <dgm:cxn modelId="{C1507EA8-EC4F-420C-B4C3-E007B690DDC7}" type="presParOf" srcId="{919E3C87-0469-4CF3-A361-5E1A3B2787F0}" destId="{F921D945-4D51-4425-BC8C-181BE664278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451D6F-28E9-471D-BF4F-42104B634A9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5A8249B9-3E49-4EAF-A472-C4B6105A7CC5}">
      <dgm:prSet phldrT="[Text]" custT="1"/>
      <dgm:spPr/>
      <dgm:t>
        <a:bodyPr/>
        <a:lstStyle/>
        <a:p>
          <a:r>
            <a:rPr lang="en-GB" sz="1200" dirty="0"/>
            <a:t>Neighbourhood MDTs for babies' children and young people will provide integrated care that provides timely access to specialist advice, including paediatric and mental health expertise, through primary care-led team working.</a:t>
          </a:r>
        </a:p>
      </dgm:t>
    </dgm:pt>
    <dgm:pt modelId="{5F16FC6F-8846-46C9-AA1E-6C166B7D90F6}" type="parTrans" cxnId="{FA1170DA-7484-4DAB-81D0-4C278ED949DE}">
      <dgm:prSet/>
      <dgm:spPr/>
      <dgm:t>
        <a:bodyPr/>
        <a:lstStyle/>
        <a:p>
          <a:endParaRPr lang="en-GB"/>
        </a:p>
      </dgm:t>
    </dgm:pt>
    <dgm:pt modelId="{3116C5EF-C5C5-43AB-9C5A-F379EBFC5F99}" type="sibTrans" cxnId="{FA1170DA-7484-4DAB-81D0-4C278ED949DE}">
      <dgm:prSet/>
      <dgm:spPr/>
      <dgm:t>
        <a:bodyPr/>
        <a:lstStyle/>
        <a:p>
          <a:endParaRPr lang="en-GB"/>
        </a:p>
      </dgm:t>
    </dgm:pt>
    <dgm:pt modelId="{B6FA23B0-A01B-428B-A39E-97150B99DEC3}">
      <dgm:prSet phldrT="[Text]" custT="1"/>
      <dgm:spPr/>
      <dgm:t>
        <a:bodyPr/>
        <a:lstStyle/>
        <a:p>
          <a:r>
            <a:rPr lang="en-GB" sz="1200" dirty="0"/>
            <a:t>Greater benefits are realised when neighbourhood MDTs are integrated with wider local services, especially education, social care, voluntary sector, and community and social enterprise (VCSE) </a:t>
          </a:r>
        </a:p>
      </dgm:t>
    </dgm:pt>
    <dgm:pt modelId="{F7EC0C08-1A32-4A4A-8B59-EE46D2B0C9BF}" type="parTrans" cxnId="{3607D4B1-35C5-4343-81B7-10E6D89BC4FD}">
      <dgm:prSet/>
      <dgm:spPr/>
      <dgm:t>
        <a:bodyPr/>
        <a:lstStyle/>
        <a:p>
          <a:endParaRPr lang="en-GB"/>
        </a:p>
      </dgm:t>
    </dgm:pt>
    <dgm:pt modelId="{2F2317CA-32A3-4D84-B5FF-2864D371850D}" type="sibTrans" cxnId="{3607D4B1-35C5-4343-81B7-10E6D89BC4FD}">
      <dgm:prSet/>
      <dgm:spPr/>
      <dgm:t>
        <a:bodyPr/>
        <a:lstStyle/>
        <a:p>
          <a:endParaRPr lang="en-GB"/>
        </a:p>
      </dgm:t>
    </dgm:pt>
    <dgm:pt modelId="{4771C3B4-B218-4BFC-8517-3E480725DE03}">
      <dgm:prSet phldrT="[Text]" custT="1"/>
      <dgm:spPr/>
      <dgm:t>
        <a:bodyPr/>
        <a:lstStyle/>
        <a:p>
          <a:r>
            <a:rPr lang="en-GB" sz="1200" dirty="0"/>
            <a:t>Neighbourhood MDTs for children and young people aim to achieve parity of esteem between mental and physical health by embedding mental health expertise within MDTs, bridging the gap between primary care and children and young people mental health services</a:t>
          </a:r>
        </a:p>
      </dgm:t>
    </dgm:pt>
    <dgm:pt modelId="{F54060D9-4DFF-4E10-9AD9-B5F557AADF0C}" type="parTrans" cxnId="{0FEF69B8-1EB4-4950-B073-D3E411F4E043}">
      <dgm:prSet/>
      <dgm:spPr/>
      <dgm:t>
        <a:bodyPr/>
        <a:lstStyle/>
        <a:p>
          <a:endParaRPr lang="en-GB"/>
        </a:p>
      </dgm:t>
    </dgm:pt>
    <dgm:pt modelId="{5BCCCD6D-7BB1-490A-A107-DF592A821CD8}" type="sibTrans" cxnId="{0FEF69B8-1EB4-4950-B073-D3E411F4E043}">
      <dgm:prSet/>
      <dgm:spPr/>
      <dgm:t>
        <a:bodyPr/>
        <a:lstStyle/>
        <a:p>
          <a:endParaRPr lang="en-GB"/>
        </a:p>
      </dgm:t>
    </dgm:pt>
    <dgm:pt modelId="{A52267F8-4CDD-4DA1-8CF4-AB521F8B5925}" type="pres">
      <dgm:prSet presAssocID="{00451D6F-28E9-471D-BF4F-42104B634A98}" presName="linear" presStyleCnt="0">
        <dgm:presLayoutVars>
          <dgm:dir/>
          <dgm:animLvl val="lvl"/>
          <dgm:resizeHandles val="exact"/>
        </dgm:presLayoutVars>
      </dgm:prSet>
      <dgm:spPr/>
    </dgm:pt>
    <dgm:pt modelId="{5A2CC107-791A-4774-9D5C-FF053FCA1CEC}" type="pres">
      <dgm:prSet presAssocID="{5A8249B9-3E49-4EAF-A472-C4B6105A7CC5}" presName="parentLin" presStyleCnt="0"/>
      <dgm:spPr/>
    </dgm:pt>
    <dgm:pt modelId="{A5E1C8CD-11CF-4A03-A7C0-D696E32C9471}" type="pres">
      <dgm:prSet presAssocID="{5A8249B9-3E49-4EAF-A472-C4B6105A7CC5}" presName="parentLeftMargin" presStyleLbl="node1" presStyleIdx="0" presStyleCnt="3"/>
      <dgm:spPr/>
    </dgm:pt>
    <dgm:pt modelId="{8510BF84-4DD8-41DF-B1CF-2E360A791A6C}" type="pres">
      <dgm:prSet presAssocID="{5A8249B9-3E49-4EAF-A472-C4B6105A7CC5}" presName="parentText" presStyleLbl="node1" presStyleIdx="0" presStyleCnt="3">
        <dgm:presLayoutVars>
          <dgm:chMax val="0"/>
          <dgm:bulletEnabled val="1"/>
        </dgm:presLayoutVars>
      </dgm:prSet>
      <dgm:spPr/>
    </dgm:pt>
    <dgm:pt modelId="{D2D9F04D-F6CE-4B15-850E-2C9552C466B5}" type="pres">
      <dgm:prSet presAssocID="{5A8249B9-3E49-4EAF-A472-C4B6105A7CC5}" presName="negativeSpace" presStyleCnt="0"/>
      <dgm:spPr/>
    </dgm:pt>
    <dgm:pt modelId="{53DC3B8A-C876-4535-A336-B267F69F2CE3}" type="pres">
      <dgm:prSet presAssocID="{5A8249B9-3E49-4EAF-A472-C4B6105A7CC5}" presName="childText" presStyleLbl="conFgAcc1" presStyleIdx="0" presStyleCnt="3">
        <dgm:presLayoutVars>
          <dgm:bulletEnabled val="1"/>
        </dgm:presLayoutVars>
      </dgm:prSet>
      <dgm:spPr/>
    </dgm:pt>
    <dgm:pt modelId="{BE40518C-F2C1-4567-BD04-FC75C93966AB}" type="pres">
      <dgm:prSet presAssocID="{3116C5EF-C5C5-43AB-9C5A-F379EBFC5F99}" presName="spaceBetweenRectangles" presStyleCnt="0"/>
      <dgm:spPr/>
    </dgm:pt>
    <dgm:pt modelId="{6035AB61-91D2-495B-B659-D61A6DC3CEE6}" type="pres">
      <dgm:prSet presAssocID="{B6FA23B0-A01B-428B-A39E-97150B99DEC3}" presName="parentLin" presStyleCnt="0"/>
      <dgm:spPr/>
    </dgm:pt>
    <dgm:pt modelId="{1B94E071-D84B-4E07-8BB2-8E4E39417AA3}" type="pres">
      <dgm:prSet presAssocID="{B6FA23B0-A01B-428B-A39E-97150B99DEC3}" presName="parentLeftMargin" presStyleLbl="node1" presStyleIdx="0" presStyleCnt="3"/>
      <dgm:spPr/>
    </dgm:pt>
    <dgm:pt modelId="{ABF382C7-019C-4F11-96C2-D4228D2DD792}" type="pres">
      <dgm:prSet presAssocID="{B6FA23B0-A01B-428B-A39E-97150B99DEC3}" presName="parentText" presStyleLbl="node1" presStyleIdx="1" presStyleCnt="3">
        <dgm:presLayoutVars>
          <dgm:chMax val="0"/>
          <dgm:bulletEnabled val="1"/>
        </dgm:presLayoutVars>
      </dgm:prSet>
      <dgm:spPr/>
    </dgm:pt>
    <dgm:pt modelId="{F5471DD2-D75A-461A-B621-B05A9F72C030}" type="pres">
      <dgm:prSet presAssocID="{B6FA23B0-A01B-428B-A39E-97150B99DEC3}" presName="negativeSpace" presStyleCnt="0"/>
      <dgm:spPr/>
    </dgm:pt>
    <dgm:pt modelId="{91AB3008-55E7-4256-B5C7-12D34BBBE811}" type="pres">
      <dgm:prSet presAssocID="{B6FA23B0-A01B-428B-A39E-97150B99DEC3}" presName="childText" presStyleLbl="conFgAcc1" presStyleIdx="1" presStyleCnt="3">
        <dgm:presLayoutVars>
          <dgm:bulletEnabled val="1"/>
        </dgm:presLayoutVars>
      </dgm:prSet>
      <dgm:spPr/>
    </dgm:pt>
    <dgm:pt modelId="{4C8AA769-4D62-455C-8777-BEA4F8714FEE}" type="pres">
      <dgm:prSet presAssocID="{2F2317CA-32A3-4D84-B5FF-2864D371850D}" presName="spaceBetweenRectangles" presStyleCnt="0"/>
      <dgm:spPr/>
    </dgm:pt>
    <dgm:pt modelId="{9FAE1443-8AB8-460F-BD50-C2E0974BE46F}" type="pres">
      <dgm:prSet presAssocID="{4771C3B4-B218-4BFC-8517-3E480725DE03}" presName="parentLin" presStyleCnt="0"/>
      <dgm:spPr/>
    </dgm:pt>
    <dgm:pt modelId="{816436F5-B31A-4679-A2BC-C10CEB683324}" type="pres">
      <dgm:prSet presAssocID="{4771C3B4-B218-4BFC-8517-3E480725DE03}" presName="parentLeftMargin" presStyleLbl="node1" presStyleIdx="1" presStyleCnt="3"/>
      <dgm:spPr/>
    </dgm:pt>
    <dgm:pt modelId="{8CF4399E-4218-4C21-B7F3-6ECB9D49110E}" type="pres">
      <dgm:prSet presAssocID="{4771C3B4-B218-4BFC-8517-3E480725DE03}" presName="parentText" presStyleLbl="node1" presStyleIdx="2" presStyleCnt="3">
        <dgm:presLayoutVars>
          <dgm:chMax val="0"/>
          <dgm:bulletEnabled val="1"/>
        </dgm:presLayoutVars>
      </dgm:prSet>
      <dgm:spPr/>
    </dgm:pt>
    <dgm:pt modelId="{801331B9-F2C1-44AA-9638-21134F9C6115}" type="pres">
      <dgm:prSet presAssocID="{4771C3B4-B218-4BFC-8517-3E480725DE03}" presName="negativeSpace" presStyleCnt="0"/>
      <dgm:spPr/>
    </dgm:pt>
    <dgm:pt modelId="{FF93A18F-A1D8-46A5-BE7F-A028281F3E52}" type="pres">
      <dgm:prSet presAssocID="{4771C3B4-B218-4BFC-8517-3E480725DE03}" presName="childText" presStyleLbl="conFgAcc1" presStyleIdx="2" presStyleCnt="3">
        <dgm:presLayoutVars>
          <dgm:bulletEnabled val="1"/>
        </dgm:presLayoutVars>
      </dgm:prSet>
      <dgm:spPr/>
    </dgm:pt>
  </dgm:ptLst>
  <dgm:cxnLst>
    <dgm:cxn modelId="{55A5B303-7F89-4BC3-9165-AECA27EB5AC7}" type="presOf" srcId="{00451D6F-28E9-471D-BF4F-42104B634A98}" destId="{A52267F8-4CDD-4DA1-8CF4-AB521F8B5925}" srcOrd="0" destOrd="0" presId="urn:microsoft.com/office/officeart/2005/8/layout/list1"/>
    <dgm:cxn modelId="{97C5DC19-F0D5-4E56-B9B8-0B7C3B64E552}" type="presOf" srcId="{5A8249B9-3E49-4EAF-A472-C4B6105A7CC5}" destId="{8510BF84-4DD8-41DF-B1CF-2E360A791A6C}" srcOrd="1" destOrd="0" presId="urn:microsoft.com/office/officeart/2005/8/layout/list1"/>
    <dgm:cxn modelId="{2EB64C30-BBB5-464A-9457-53C7DF3D23C9}" type="presOf" srcId="{B6FA23B0-A01B-428B-A39E-97150B99DEC3}" destId="{ABF382C7-019C-4F11-96C2-D4228D2DD792}" srcOrd="1" destOrd="0" presId="urn:microsoft.com/office/officeart/2005/8/layout/list1"/>
    <dgm:cxn modelId="{D9583641-74CB-4D7B-838C-7041DFE6D4B7}" type="presOf" srcId="{4771C3B4-B218-4BFC-8517-3E480725DE03}" destId="{816436F5-B31A-4679-A2BC-C10CEB683324}" srcOrd="0" destOrd="0" presId="urn:microsoft.com/office/officeart/2005/8/layout/list1"/>
    <dgm:cxn modelId="{66185570-FC9D-42C3-A07A-B5D9936E07F4}" type="presOf" srcId="{B6FA23B0-A01B-428B-A39E-97150B99DEC3}" destId="{1B94E071-D84B-4E07-8BB2-8E4E39417AA3}" srcOrd="0" destOrd="0" presId="urn:microsoft.com/office/officeart/2005/8/layout/list1"/>
    <dgm:cxn modelId="{F0E22688-F1D2-4654-91A2-5D357A8B319C}" type="presOf" srcId="{5A8249B9-3E49-4EAF-A472-C4B6105A7CC5}" destId="{A5E1C8CD-11CF-4A03-A7C0-D696E32C9471}" srcOrd="0" destOrd="0" presId="urn:microsoft.com/office/officeart/2005/8/layout/list1"/>
    <dgm:cxn modelId="{040993A0-C889-4D56-B30E-8FEE05BEA7C8}" type="presOf" srcId="{4771C3B4-B218-4BFC-8517-3E480725DE03}" destId="{8CF4399E-4218-4C21-B7F3-6ECB9D49110E}" srcOrd="1" destOrd="0" presId="urn:microsoft.com/office/officeart/2005/8/layout/list1"/>
    <dgm:cxn modelId="{3607D4B1-35C5-4343-81B7-10E6D89BC4FD}" srcId="{00451D6F-28E9-471D-BF4F-42104B634A98}" destId="{B6FA23B0-A01B-428B-A39E-97150B99DEC3}" srcOrd="1" destOrd="0" parTransId="{F7EC0C08-1A32-4A4A-8B59-EE46D2B0C9BF}" sibTransId="{2F2317CA-32A3-4D84-B5FF-2864D371850D}"/>
    <dgm:cxn modelId="{0FEF69B8-1EB4-4950-B073-D3E411F4E043}" srcId="{00451D6F-28E9-471D-BF4F-42104B634A98}" destId="{4771C3B4-B218-4BFC-8517-3E480725DE03}" srcOrd="2" destOrd="0" parTransId="{F54060D9-4DFF-4E10-9AD9-B5F557AADF0C}" sibTransId="{5BCCCD6D-7BB1-490A-A107-DF592A821CD8}"/>
    <dgm:cxn modelId="{FA1170DA-7484-4DAB-81D0-4C278ED949DE}" srcId="{00451D6F-28E9-471D-BF4F-42104B634A98}" destId="{5A8249B9-3E49-4EAF-A472-C4B6105A7CC5}" srcOrd="0" destOrd="0" parTransId="{5F16FC6F-8846-46C9-AA1E-6C166B7D90F6}" sibTransId="{3116C5EF-C5C5-43AB-9C5A-F379EBFC5F99}"/>
    <dgm:cxn modelId="{A547911D-35AA-4046-BB64-0BDAFFDAFE50}" type="presParOf" srcId="{A52267F8-4CDD-4DA1-8CF4-AB521F8B5925}" destId="{5A2CC107-791A-4774-9D5C-FF053FCA1CEC}" srcOrd="0" destOrd="0" presId="urn:microsoft.com/office/officeart/2005/8/layout/list1"/>
    <dgm:cxn modelId="{80704845-E404-4760-B35B-A0C83285B64A}" type="presParOf" srcId="{5A2CC107-791A-4774-9D5C-FF053FCA1CEC}" destId="{A5E1C8CD-11CF-4A03-A7C0-D696E32C9471}" srcOrd="0" destOrd="0" presId="urn:microsoft.com/office/officeart/2005/8/layout/list1"/>
    <dgm:cxn modelId="{A5F1C9FB-EC9F-46C1-9FB0-67D15356FFBD}" type="presParOf" srcId="{5A2CC107-791A-4774-9D5C-FF053FCA1CEC}" destId="{8510BF84-4DD8-41DF-B1CF-2E360A791A6C}" srcOrd="1" destOrd="0" presId="urn:microsoft.com/office/officeart/2005/8/layout/list1"/>
    <dgm:cxn modelId="{4B09CA2F-62BF-44B8-817F-332CDF6A192B}" type="presParOf" srcId="{A52267F8-4CDD-4DA1-8CF4-AB521F8B5925}" destId="{D2D9F04D-F6CE-4B15-850E-2C9552C466B5}" srcOrd="1" destOrd="0" presId="urn:microsoft.com/office/officeart/2005/8/layout/list1"/>
    <dgm:cxn modelId="{81C2BC3F-320E-430D-BB65-7FE0605E1FFE}" type="presParOf" srcId="{A52267F8-4CDD-4DA1-8CF4-AB521F8B5925}" destId="{53DC3B8A-C876-4535-A336-B267F69F2CE3}" srcOrd="2" destOrd="0" presId="urn:microsoft.com/office/officeart/2005/8/layout/list1"/>
    <dgm:cxn modelId="{C7AC036E-20E2-4776-8C56-C3FF98651D28}" type="presParOf" srcId="{A52267F8-4CDD-4DA1-8CF4-AB521F8B5925}" destId="{BE40518C-F2C1-4567-BD04-FC75C93966AB}" srcOrd="3" destOrd="0" presId="urn:microsoft.com/office/officeart/2005/8/layout/list1"/>
    <dgm:cxn modelId="{23FEFA33-992B-41EE-885C-070DA609D36D}" type="presParOf" srcId="{A52267F8-4CDD-4DA1-8CF4-AB521F8B5925}" destId="{6035AB61-91D2-495B-B659-D61A6DC3CEE6}" srcOrd="4" destOrd="0" presId="urn:microsoft.com/office/officeart/2005/8/layout/list1"/>
    <dgm:cxn modelId="{125210C5-750B-4047-BF02-06B70715AFB3}" type="presParOf" srcId="{6035AB61-91D2-495B-B659-D61A6DC3CEE6}" destId="{1B94E071-D84B-4E07-8BB2-8E4E39417AA3}" srcOrd="0" destOrd="0" presId="urn:microsoft.com/office/officeart/2005/8/layout/list1"/>
    <dgm:cxn modelId="{D83E600D-D5B7-4897-AFCB-6619CE85C017}" type="presParOf" srcId="{6035AB61-91D2-495B-B659-D61A6DC3CEE6}" destId="{ABF382C7-019C-4F11-96C2-D4228D2DD792}" srcOrd="1" destOrd="0" presId="urn:microsoft.com/office/officeart/2005/8/layout/list1"/>
    <dgm:cxn modelId="{732A2053-AF69-4095-834B-67FBEFFB1A57}" type="presParOf" srcId="{A52267F8-4CDD-4DA1-8CF4-AB521F8B5925}" destId="{F5471DD2-D75A-461A-B621-B05A9F72C030}" srcOrd="5" destOrd="0" presId="urn:microsoft.com/office/officeart/2005/8/layout/list1"/>
    <dgm:cxn modelId="{26FE00B1-8CE1-4DBA-BA64-2D1968716E72}" type="presParOf" srcId="{A52267F8-4CDD-4DA1-8CF4-AB521F8B5925}" destId="{91AB3008-55E7-4256-B5C7-12D34BBBE811}" srcOrd="6" destOrd="0" presId="urn:microsoft.com/office/officeart/2005/8/layout/list1"/>
    <dgm:cxn modelId="{1E485EAE-D642-4D09-9A86-C48623D20D95}" type="presParOf" srcId="{A52267F8-4CDD-4DA1-8CF4-AB521F8B5925}" destId="{4C8AA769-4D62-455C-8777-BEA4F8714FEE}" srcOrd="7" destOrd="0" presId="urn:microsoft.com/office/officeart/2005/8/layout/list1"/>
    <dgm:cxn modelId="{D800FF3B-3681-45F4-B809-126988BD95F2}" type="presParOf" srcId="{A52267F8-4CDD-4DA1-8CF4-AB521F8B5925}" destId="{9FAE1443-8AB8-460F-BD50-C2E0974BE46F}" srcOrd="8" destOrd="0" presId="urn:microsoft.com/office/officeart/2005/8/layout/list1"/>
    <dgm:cxn modelId="{58AD7B54-8DFC-475E-B560-9B437B532BF5}" type="presParOf" srcId="{9FAE1443-8AB8-460F-BD50-C2E0974BE46F}" destId="{816436F5-B31A-4679-A2BC-C10CEB683324}" srcOrd="0" destOrd="0" presId="urn:microsoft.com/office/officeart/2005/8/layout/list1"/>
    <dgm:cxn modelId="{6FD77F0E-CB8D-4104-8DB5-BC5436D3B598}" type="presParOf" srcId="{9FAE1443-8AB8-460F-BD50-C2E0974BE46F}" destId="{8CF4399E-4218-4C21-B7F3-6ECB9D49110E}" srcOrd="1" destOrd="0" presId="urn:microsoft.com/office/officeart/2005/8/layout/list1"/>
    <dgm:cxn modelId="{D536E01A-75A7-4BFA-9F50-441E753DD34A}" type="presParOf" srcId="{A52267F8-4CDD-4DA1-8CF4-AB521F8B5925}" destId="{801331B9-F2C1-44AA-9638-21134F9C6115}" srcOrd="9" destOrd="0" presId="urn:microsoft.com/office/officeart/2005/8/layout/list1"/>
    <dgm:cxn modelId="{1B8941C5-C6EE-4559-AC59-8497B2568BBD}" type="presParOf" srcId="{A52267F8-4CDD-4DA1-8CF4-AB521F8B5925}" destId="{FF93A18F-A1D8-46A5-BE7F-A028281F3E5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971727-F5F7-419C-9E9F-84B1F8577FC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D8054C1-57AE-49CA-AE97-66CABFFF3553}">
      <dgm:prSet phldrT="[Text]"/>
      <dgm:spPr/>
      <dgm:t>
        <a:bodyPr/>
        <a:lstStyle/>
        <a:p>
          <a:r>
            <a:rPr lang="en-GB" dirty="0"/>
            <a:t>Now</a:t>
          </a:r>
        </a:p>
      </dgm:t>
    </dgm:pt>
    <dgm:pt modelId="{D366E685-D3E5-483B-AC91-1502C5EF80C8}" type="parTrans" cxnId="{0823161F-AE22-48DF-937E-AC8F58020B00}">
      <dgm:prSet/>
      <dgm:spPr/>
      <dgm:t>
        <a:bodyPr/>
        <a:lstStyle/>
        <a:p>
          <a:endParaRPr lang="en-GB"/>
        </a:p>
      </dgm:t>
    </dgm:pt>
    <dgm:pt modelId="{CFB15CAE-0FB4-438A-AAD9-909EC70C33D6}" type="sibTrans" cxnId="{0823161F-AE22-48DF-937E-AC8F58020B00}">
      <dgm:prSet/>
      <dgm:spPr/>
      <dgm:t>
        <a:bodyPr/>
        <a:lstStyle/>
        <a:p>
          <a:endParaRPr lang="en-GB"/>
        </a:p>
      </dgm:t>
    </dgm:pt>
    <dgm:pt modelId="{CC172BDF-33F1-4337-AB3D-07B2DEFBD76A}">
      <dgm:prSet phldrT="[Text]" custT="1"/>
      <dgm:spPr/>
      <dgm:t>
        <a:bodyPr/>
        <a:lstStyle/>
        <a:p>
          <a:r>
            <a:rPr lang="en-GB" sz="1800" dirty="0"/>
            <a:t>Just say forum – working with them on having a shared space in Axe Street.</a:t>
          </a:r>
        </a:p>
      </dgm:t>
    </dgm:pt>
    <dgm:pt modelId="{B642F48C-393E-492F-BAA6-611CC7C39E93}" type="parTrans" cxnId="{BC7CCC33-2E1C-41A0-969A-918B00234D38}">
      <dgm:prSet/>
      <dgm:spPr/>
      <dgm:t>
        <a:bodyPr/>
        <a:lstStyle/>
        <a:p>
          <a:endParaRPr lang="en-GB"/>
        </a:p>
      </dgm:t>
    </dgm:pt>
    <dgm:pt modelId="{38E4886F-3A56-4C61-878A-CEA9F2676917}" type="sibTrans" cxnId="{BC7CCC33-2E1C-41A0-969A-918B00234D38}">
      <dgm:prSet/>
      <dgm:spPr/>
      <dgm:t>
        <a:bodyPr/>
        <a:lstStyle/>
        <a:p>
          <a:endParaRPr lang="en-GB"/>
        </a:p>
      </dgm:t>
    </dgm:pt>
    <dgm:pt modelId="{52CA30FC-B2CF-4D10-B4B9-85D86734FCB6}">
      <dgm:prSet phldrT="[Text]"/>
      <dgm:spPr/>
      <dgm:t>
        <a:bodyPr/>
        <a:lstStyle/>
        <a:p>
          <a:r>
            <a:rPr lang="en-GB" dirty="0"/>
            <a:t>Future</a:t>
          </a:r>
        </a:p>
      </dgm:t>
    </dgm:pt>
    <dgm:pt modelId="{D90F0310-81A1-4022-99DD-E1790A5458EE}" type="parTrans" cxnId="{7E0A2239-32DF-44ED-A5D1-7ACD7FDE95E8}">
      <dgm:prSet/>
      <dgm:spPr/>
      <dgm:t>
        <a:bodyPr/>
        <a:lstStyle/>
        <a:p>
          <a:endParaRPr lang="en-GB"/>
        </a:p>
      </dgm:t>
    </dgm:pt>
    <dgm:pt modelId="{C4E0AC45-97E9-4A43-9208-DD1425DD8E03}" type="sibTrans" cxnId="{7E0A2239-32DF-44ED-A5D1-7ACD7FDE95E8}">
      <dgm:prSet/>
      <dgm:spPr/>
      <dgm:t>
        <a:bodyPr/>
        <a:lstStyle/>
        <a:p>
          <a:endParaRPr lang="en-GB"/>
        </a:p>
      </dgm:t>
    </dgm:pt>
    <dgm:pt modelId="{3D887B79-5272-41EA-B6B7-5D8A825CA656}">
      <dgm:prSet phldrT="[Text]"/>
      <dgm:spPr/>
      <dgm:t>
        <a:bodyPr/>
        <a:lstStyle/>
        <a:p>
          <a:r>
            <a:rPr lang="en-GB" dirty="0"/>
            <a:t>Being responsive and proactive to the needs of our children and young people</a:t>
          </a:r>
        </a:p>
      </dgm:t>
    </dgm:pt>
    <dgm:pt modelId="{20E44F77-F79C-4A77-B5B0-52A25CED7C19}" type="parTrans" cxnId="{510D0928-DEF6-4A19-B800-882445750868}">
      <dgm:prSet/>
      <dgm:spPr/>
      <dgm:t>
        <a:bodyPr/>
        <a:lstStyle/>
        <a:p>
          <a:endParaRPr lang="en-GB"/>
        </a:p>
      </dgm:t>
    </dgm:pt>
    <dgm:pt modelId="{0AEA96E3-0B74-45E1-B004-839708647982}" type="sibTrans" cxnId="{510D0928-DEF6-4A19-B800-882445750868}">
      <dgm:prSet/>
      <dgm:spPr/>
      <dgm:t>
        <a:bodyPr/>
        <a:lstStyle/>
        <a:p>
          <a:endParaRPr lang="en-GB"/>
        </a:p>
      </dgm:t>
    </dgm:pt>
    <dgm:pt modelId="{94A31C8B-C4C4-4295-BC5E-745DC8EE5A8F}">
      <dgm:prSet phldrT="[Text]"/>
      <dgm:spPr/>
      <dgm:t>
        <a:bodyPr/>
        <a:lstStyle/>
        <a:p>
          <a:endParaRPr lang="en-GB" dirty="0"/>
        </a:p>
      </dgm:t>
    </dgm:pt>
    <dgm:pt modelId="{1E79F2C2-5F55-4B53-90B0-6EE1AC17B258}" type="parTrans" cxnId="{E87A5D7B-D6D5-40CF-BC85-1676F791D165}">
      <dgm:prSet/>
      <dgm:spPr/>
      <dgm:t>
        <a:bodyPr/>
        <a:lstStyle/>
        <a:p>
          <a:endParaRPr lang="en-GB"/>
        </a:p>
      </dgm:t>
    </dgm:pt>
    <dgm:pt modelId="{96CD3CDF-5D8D-4369-AD6D-7495B099AEAD}" type="sibTrans" cxnId="{E87A5D7B-D6D5-40CF-BC85-1676F791D165}">
      <dgm:prSet/>
      <dgm:spPr/>
      <dgm:t>
        <a:bodyPr/>
        <a:lstStyle/>
        <a:p>
          <a:endParaRPr lang="en-GB"/>
        </a:p>
      </dgm:t>
    </dgm:pt>
    <dgm:pt modelId="{486277F2-8CE2-42FC-8364-22559F551240}">
      <dgm:prSet phldrT="[Text]" custT="1"/>
      <dgm:spPr/>
      <dgm:t>
        <a:bodyPr/>
        <a:lstStyle/>
        <a:p>
          <a:r>
            <a:rPr lang="en-GB" sz="1800" dirty="0"/>
            <a:t>Autism with young people</a:t>
          </a:r>
        </a:p>
      </dgm:t>
    </dgm:pt>
    <dgm:pt modelId="{3E09832F-8D8B-4761-A381-196EEF5D366C}" type="parTrans" cxnId="{2EFD8A25-351F-4ADD-8C7E-0BB88DAD184B}">
      <dgm:prSet/>
      <dgm:spPr/>
      <dgm:t>
        <a:bodyPr/>
        <a:lstStyle/>
        <a:p>
          <a:endParaRPr lang="en-GB"/>
        </a:p>
      </dgm:t>
    </dgm:pt>
    <dgm:pt modelId="{BE12F2CB-0838-43BA-B486-B29507328024}" type="sibTrans" cxnId="{2EFD8A25-351F-4ADD-8C7E-0BB88DAD184B}">
      <dgm:prSet/>
      <dgm:spPr/>
      <dgm:t>
        <a:bodyPr/>
        <a:lstStyle/>
        <a:p>
          <a:endParaRPr lang="en-GB"/>
        </a:p>
      </dgm:t>
    </dgm:pt>
    <dgm:pt modelId="{3FCCF9C4-7A67-4800-AF1F-4EA1F5943BF5}">
      <dgm:prSet phldrT="[Text]" custT="1"/>
      <dgm:spPr/>
      <dgm:t>
        <a:bodyPr/>
        <a:lstStyle/>
        <a:p>
          <a:r>
            <a:rPr lang="en-GB" sz="1800" dirty="0"/>
            <a:t>CAMHS</a:t>
          </a:r>
        </a:p>
      </dgm:t>
    </dgm:pt>
    <dgm:pt modelId="{F7480E28-BAD7-47B4-B70A-75C70393119C}" type="parTrans" cxnId="{5366E5C2-EE10-4A7C-8194-7885E53E14C9}">
      <dgm:prSet/>
      <dgm:spPr/>
      <dgm:t>
        <a:bodyPr/>
        <a:lstStyle/>
        <a:p>
          <a:endParaRPr lang="en-GB"/>
        </a:p>
      </dgm:t>
    </dgm:pt>
    <dgm:pt modelId="{ABE2903D-B929-46E8-B246-7BAFEAD85DA9}" type="sibTrans" cxnId="{5366E5C2-EE10-4A7C-8194-7885E53E14C9}">
      <dgm:prSet/>
      <dgm:spPr/>
      <dgm:t>
        <a:bodyPr/>
        <a:lstStyle/>
        <a:p>
          <a:endParaRPr lang="en-GB"/>
        </a:p>
      </dgm:t>
    </dgm:pt>
    <dgm:pt modelId="{548752C2-6C54-4174-82BB-AAA98340816E}">
      <dgm:prSet phldrT="[Text]" custT="1"/>
      <dgm:spPr/>
      <dgm:t>
        <a:bodyPr/>
        <a:lstStyle/>
        <a:p>
          <a:r>
            <a:rPr lang="en-GB" sz="1800" dirty="0"/>
            <a:t>MHST</a:t>
          </a:r>
        </a:p>
      </dgm:t>
    </dgm:pt>
    <dgm:pt modelId="{EB9EEFB0-C2DE-4435-9749-A5610DDABF87}" type="parTrans" cxnId="{C9066E46-36F2-4C37-8A7A-357B8DE80641}">
      <dgm:prSet/>
      <dgm:spPr/>
      <dgm:t>
        <a:bodyPr/>
        <a:lstStyle/>
        <a:p>
          <a:endParaRPr lang="en-GB"/>
        </a:p>
      </dgm:t>
    </dgm:pt>
    <dgm:pt modelId="{22910535-1B3D-4D47-81C8-FF7845068B62}" type="sibTrans" cxnId="{C9066E46-36F2-4C37-8A7A-357B8DE80641}">
      <dgm:prSet/>
      <dgm:spPr/>
      <dgm:t>
        <a:bodyPr/>
        <a:lstStyle/>
        <a:p>
          <a:endParaRPr lang="en-GB"/>
        </a:p>
      </dgm:t>
    </dgm:pt>
    <dgm:pt modelId="{BB1D9D8F-4DAB-44BC-BFA1-A8FC7C0FED7E}">
      <dgm:prSet phldrT="[Text]"/>
      <dgm:spPr/>
      <dgm:t>
        <a:bodyPr/>
        <a:lstStyle/>
        <a:p>
          <a:r>
            <a:rPr lang="en-GB" dirty="0"/>
            <a:t>Regular meetings</a:t>
          </a:r>
        </a:p>
      </dgm:t>
    </dgm:pt>
    <dgm:pt modelId="{A59125CA-A814-48E3-BBF7-B061514E8EDA}" type="parTrans" cxnId="{0E8A86C8-1A3E-440E-8CB5-8D39FC45E0DF}">
      <dgm:prSet/>
      <dgm:spPr/>
    </dgm:pt>
    <dgm:pt modelId="{5DFC0B6F-3F13-4349-B18F-176D76D88194}" type="sibTrans" cxnId="{0E8A86C8-1A3E-440E-8CB5-8D39FC45E0DF}">
      <dgm:prSet/>
      <dgm:spPr/>
    </dgm:pt>
    <dgm:pt modelId="{3415CD2C-C248-4202-B118-E48176AF00A7}">
      <dgm:prSet phldrT="[Text]"/>
      <dgm:spPr/>
      <dgm:t>
        <a:bodyPr/>
        <a:lstStyle/>
        <a:p>
          <a:r>
            <a:rPr lang="en-GB" dirty="0"/>
            <a:t>Reviewing health inequalities and how to reach.</a:t>
          </a:r>
        </a:p>
      </dgm:t>
    </dgm:pt>
    <dgm:pt modelId="{ACB6939D-7CBD-4116-90DA-6F8B65474D83}" type="parTrans" cxnId="{4EE8AD98-1CFE-4B53-B7B6-CAF294537B48}">
      <dgm:prSet/>
      <dgm:spPr/>
    </dgm:pt>
    <dgm:pt modelId="{B2B6C388-16B5-4C2A-A4A0-8D7F401C7C2F}" type="sibTrans" cxnId="{4EE8AD98-1CFE-4B53-B7B6-CAF294537B48}">
      <dgm:prSet/>
      <dgm:spPr/>
    </dgm:pt>
    <dgm:pt modelId="{D57D504B-8DAC-4155-9FE9-32B5ED4D52F4}" type="pres">
      <dgm:prSet presAssocID="{13971727-F5F7-419C-9E9F-84B1F8577FC8}" presName="Name0" presStyleCnt="0">
        <dgm:presLayoutVars>
          <dgm:dir/>
          <dgm:animLvl val="lvl"/>
          <dgm:resizeHandles val="exact"/>
        </dgm:presLayoutVars>
      </dgm:prSet>
      <dgm:spPr/>
    </dgm:pt>
    <dgm:pt modelId="{3361F103-5652-4C6D-812E-254FD417D2B2}" type="pres">
      <dgm:prSet presAssocID="{7D8054C1-57AE-49CA-AE97-66CABFFF3553}" presName="composite" presStyleCnt="0"/>
      <dgm:spPr/>
    </dgm:pt>
    <dgm:pt modelId="{A0BFD7B4-F4DD-4436-8968-75B2FCDF900B}" type="pres">
      <dgm:prSet presAssocID="{7D8054C1-57AE-49CA-AE97-66CABFFF3553}" presName="parTx" presStyleLbl="alignNode1" presStyleIdx="0" presStyleCnt="2">
        <dgm:presLayoutVars>
          <dgm:chMax val="0"/>
          <dgm:chPref val="0"/>
          <dgm:bulletEnabled val="1"/>
        </dgm:presLayoutVars>
      </dgm:prSet>
      <dgm:spPr/>
    </dgm:pt>
    <dgm:pt modelId="{6FFF7570-0C51-4240-8A9A-AA7A375E1C01}" type="pres">
      <dgm:prSet presAssocID="{7D8054C1-57AE-49CA-AE97-66CABFFF3553}" presName="desTx" presStyleLbl="alignAccFollowNode1" presStyleIdx="0" presStyleCnt="2">
        <dgm:presLayoutVars>
          <dgm:bulletEnabled val="1"/>
        </dgm:presLayoutVars>
      </dgm:prSet>
      <dgm:spPr/>
    </dgm:pt>
    <dgm:pt modelId="{BBA6EC3B-3A25-455F-9F9B-B305FC9036DE}" type="pres">
      <dgm:prSet presAssocID="{CFB15CAE-0FB4-438A-AAD9-909EC70C33D6}" presName="space" presStyleCnt="0"/>
      <dgm:spPr/>
    </dgm:pt>
    <dgm:pt modelId="{6C29334A-84A9-42AC-BDF6-39CAE3F074C4}" type="pres">
      <dgm:prSet presAssocID="{52CA30FC-B2CF-4D10-B4B9-85D86734FCB6}" presName="composite" presStyleCnt="0"/>
      <dgm:spPr/>
    </dgm:pt>
    <dgm:pt modelId="{77799E35-F7B5-4670-B981-08119605B00D}" type="pres">
      <dgm:prSet presAssocID="{52CA30FC-B2CF-4D10-B4B9-85D86734FCB6}" presName="parTx" presStyleLbl="alignNode1" presStyleIdx="1" presStyleCnt="2">
        <dgm:presLayoutVars>
          <dgm:chMax val="0"/>
          <dgm:chPref val="0"/>
          <dgm:bulletEnabled val="1"/>
        </dgm:presLayoutVars>
      </dgm:prSet>
      <dgm:spPr/>
    </dgm:pt>
    <dgm:pt modelId="{44537C00-B5B0-4011-A6B0-C2872022BAB6}" type="pres">
      <dgm:prSet presAssocID="{52CA30FC-B2CF-4D10-B4B9-85D86734FCB6}" presName="desTx" presStyleLbl="alignAccFollowNode1" presStyleIdx="1" presStyleCnt="2">
        <dgm:presLayoutVars>
          <dgm:bulletEnabled val="1"/>
        </dgm:presLayoutVars>
      </dgm:prSet>
      <dgm:spPr/>
    </dgm:pt>
  </dgm:ptLst>
  <dgm:cxnLst>
    <dgm:cxn modelId="{BDEA3F01-FBE0-4EA6-94CC-476CD1AC34B8}" type="presOf" srcId="{CC172BDF-33F1-4337-AB3D-07B2DEFBD76A}" destId="{6FFF7570-0C51-4240-8A9A-AA7A375E1C01}" srcOrd="0" destOrd="0" presId="urn:microsoft.com/office/officeart/2005/8/layout/hList1"/>
    <dgm:cxn modelId="{BEA77B08-C834-4033-9E7E-664EC124B623}" type="presOf" srcId="{BB1D9D8F-4DAB-44BC-BFA1-A8FC7C0FED7E}" destId="{44537C00-B5B0-4011-A6B0-C2872022BAB6}" srcOrd="0" destOrd="1" presId="urn:microsoft.com/office/officeart/2005/8/layout/hList1"/>
    <dgm:cxn modelId="{BBA66E0E-2D09-47C1-A262-A153F3F20B34}" type="presOf" srcId="{7D8054C1-57AE-49CA-AE97-66CABFFF3553}" destId="{A0BFD7B4-F4DD-4436-8968-75B2FCDF900B}" srcOrd="0" destOrd="0" presId="urn:microsoft.com/office/officeart/2005/8/layout/hList1"/>
    <dgm:cxn modelId="{7B455B18-476D-4AB9-8BFD-2189E5A868C3}" type="presOf" srcId="{94A31C8B-C4C4-4295-BC5E-745DC8EE5A8F}" destId="{44537C00-B5B0-4011-A6B0-C2872022BAB6}" srcOrd="0" destOrd="3" presId="urn:microsoft.com/office/officeart/2005/8/layout/hList1"/>
    <dgm:cxn modelId="{0823161F-AE22-48DF-937E-AC8F58020B00}" srcId="{13971727-F5F7-419C-9E9F-84B1F8577FC8}" destId="{7D8054C1-57AE-49CA-AE97-66CABFFF3553}" srcOrd="0" destOrd="0" parTransId="{D366E685-D3E5-483B-AC91-1502C5EF80C8}" sibTransId="{CFB15CAE-0FB4-438A-AAD9-909EC70C33D6}"/>
    <dgm:cxn modelId="{2EFD8A25-351F-4ADD-8C7E-0BB88DAD184B}" srcId="{7D8054C1-57AE-49CA-AE97-66CABFFF3553}" destId="{486277F2-8CE2-42FC-8364-22559F551240}" srcOrd="1" destOrd="0" parTransId="{3E09832F-8D8B-4761-A381-196EEF5D366C}" sibTransId="{BE12F2CB-0838-43BA-B486-B29507328024}"/>
    <dgm:cxn modelId="{510D0928-DEF6-4A19-B800-882445750868}" srcId="{52CA30FC-B2CF-4D10-B4B9-85D86734FCB6}" destId="{3D887B79-5272-41EA-B6B7-5D8A825CA656}" srcOrd="0" destOrd="0" parTransId="{20E44F77-F79C-4A77-B5B0-52A25CED7C19}" sibTransId="{0AEA96E3-0B74-45E1-B004-839708647982}"/>
    <dgm:cxn modelId="{BC7CCC33-2E1C-41A0-969A-918B00234D38}" srcId="{7D8054C1-57AE-49CA-AE97-66CABFFF3553}" destId="{CC172BDF-33F1-4337-AB3D-07B2DEFBD76A}" srcOrd="0" destOrd="0" parTransId="{B642F48C-393E-492F-BAA6-611CC7C39E93}" sibTransId="{38E4886F-3A56-4C61-878A-CEA9F2676917}"/>
    <dgm:cxn modelId="{7E0A2239-32DF-44ED-A5D1-7ACD7FDE95E8}" srcId="{13971727-F5F7-419C-9E9F-84B1F8577FC8}" destId="{52CA30FC-B2CF-4D10-B4B9-85D86734FCB6}" srcOrd="1" destOrd="0" parTransId="{D90F0310-81A1-4022-99DD-E1790A5458EE}" sibTransId="{C4E0AC45-97E9-4A43-9208-DD1425DD8E03}"/>
    <dgm:cxn modelId="{C9066E46-36F2-4C37-8A7A-357B8DE80641}" srcId="{7D8054C1-57AE-49CA-AE97-66CABFFF3553}" destId="{548752C2-6C54-4174-82BB-AAA98340816E}" srcOrd="3" destOrd="0" parTransId="{EB9EEFB0-C2DE-4435-9749-A5610DDABF87}" sibTransId="{22910535-1B3D-4D47-81C8-FF7845068B62}"/>
    <dgm:cxn modelId="{DF141670-2F77-4C3E-AE6C-96B369F68795}" type="presOf" srcId="{548752C2-6C54-4174-82BB-AAA98340816E}" destId="{6FFF7570-0C51-4240-8A9A-AA7A375E1C01}" srcOrd="0" destOrd="3" presId="urn:microsoft.com/office/officeart/2005/8/layout/hList1"/>
    <dgm:cxn modelId="{66009470-4F50-4B2E-8089-ABCECC924E15}" type="presOf" srcId="{3D887B79-5272-41EA-B6B7-5D8A825CA656}" destId="{44537C00-B5B0-4011-A6B0-C2872022BAB6}" srcOrd="0" destOrd="0" presId="urn:microsoft.com/office/officeart/2005/8/layout/hList1"/>
    <dgm:cxn modelId="{E87A5D7B-D6D5-40CF-BC85-1676F791D165}" srcId="{52CA30FC-B2CF-4D10-B4B9-85D86734FCB6}" destId="{94A31C8B-C4C4-4295-BC5E-745DC8EE5A8F}" srcOrd="3" destOrd="0" parTransId="{1E79F2C2-5F55-4B53-90B0-6EE1AC17B258}" sibTransId="{96CD3CDF-5D8D-4369-AD6D-7495B099AEAD}"/>
    <dgm:cxn modelId="{C4C5B984-C3FD-475A-9039-A7F5341A4A93}" type="presOf" srcId="{3415CD2C-C248-4202-B118-E48176AF00A7}" destId="{44537C00-B5B0-4011-A6B0-C2872022BAB6}" srcOrd="0" destOrd="2" presId="urn:microsoft.com/office/officeart/2005/8/layout/hList1"/>
    <dgm:cxn modelId="{4EE8AD98-1CFE-4B53-B7B6-CAF294537B48}" srcId="{52CA30FC-B2CF-4D10-B4B9-85D86734FCB6}" destId="{3415CD2C-C248-4202-B118-E48176AF00A7}" srcOrd="2" destOrd="0" parTransId="{ACB6939D-7CBD-4116-90DA-6F8B65474D83}" sibTransId="{B2B6C388-16B5-4C2A-A4A0-8D7F401C7C2F}"/>
    <dgm:cxn modelId="{DE18219B-F7F6-41E2-B9B7-5E422CF96B0E}" type="presOf" srcId="{3FCCF9C4-7A67-4800-AF1F-4EA1F5943BF5}" destId="{6FFF7570-0C51-4240-8A9A-AA7A375E1C01}" srcOrd="0" destOrd="2" presId="urn:microsoft.com/office/officeart/2005/8/layout/hList1"/>
    <dgm:cxn modelId="{5366E5C2-EE10-4A7C-8194-7885E53E14C9}" srcId="{7D8054C1-57AE-49CA-AE97-66CABFFF3553}" destId="{3FCCF9C4-7A67-4800-AF1F-4EA1F5943BF5}" srcOrd="2" destOrd="0" parTransId="{F7480E28-BAD7-47B4-B70A-75C70393119C}" sibTransId="{ABE2903D-B929-46E8-B246-7BAFEAD85DA9}"/>
    <dgm:cxn modelId="{803C18C4-C75B-4B07-B0CD-912BB5B40CAF}" type="presOf" srcId="{13971727-F5F7-419C-9E9F-84B1F8577FC8}" destId="{D57D504B-8DAC-4155-9FE9-32B5ED4D52F4}" srcOrd="0" destOrd="0" presId="urn:microsoft.com/office/officeart/2005/8/layout/hList1"/>
    <dgm:cxn modelId="{0E8A86C8-1A3E-440E-8CB5-8D39FC45E0DF}" srcId="{52CA30FC-B2CF-4D10-B4B9-85D86734FCB6}" destId="{BB1D9D8F-4DAB-44BC-BFA1-A8FC7C0FED7E}" srcOrd="1" destOrd="0" parTransId="{A59125CA-A814-48E3-BBF7-B061514E8EDA}" sibTransId="{5DFC0B6F-3F13-4349-B18F-176D76D88194}"/>
    <dgm:cxn modelId="{60AC24D6-41DF-4CC4-8E90-C1791B06CFB1}" type="presOf" srcId="{486277F2-8CE2-42FC-8364-22559F551240}" destId="{6FFF7570-0C51-4240-8A9A-AA7A375E1C01}" srcOrd="0" destOrd="1" presId="urn:microsoft.com/office/officeart/2005/8/layout/hList1"/>
    <dgm:cxn modelId="{0D4975ED-3AAE-434C-B377-0F1BD038EA71}" type="presOf" srcId="{52CA30FC-B2CF-4D10-B4B9-85D86734FCB6}" destId="{77799E35-F7B5-4670-B981-08119605B00D}" srcOrd="0" destOrd="0" presId="urn:microsoft.com/office/officeart/2005/8/layout/hList1"/>
    <dgm:cxn modelId="{08E13A4D-E92E-4430-BDA3-4A316D1FFBE2}" type="presParOf" srcId="{D57D504B-8DAC-4155-9FE9-32B5ED4D52F4}" destId="{3361F103-5652-4C6D-812E-254FD417D2B2}" srcOrd="0" destOrd="0" presId="urn:microsoft.com/office/officeart/2005/8/layout/hList1"/>
    <dgm:cxn modelId="{C6BF352B-A824-4DED-99D3-BA09AF53F360}" type="presParOf" srcId="{3361F103-5652-4C6D-812E-254FD417D2B2}" destId="{A0BFD7B4-F4DD-4436-8968-75B2FCDF900B}" srcOrd="0" destOrd="0" presId="urn:microsoft.com/office/officeart/2005/8/layout/hList1"/>
    <dgm:cxn modelId="{E12A9893-16E2-4A5C-BE87-881B267AF5BE}" type="presParOf" srcId="{3361F103-5652-4C6D-812E-254FD417D2B2}" destId="{6FFF7570-0C51-4240-8A9A-AA7A375E1C01}" srcOrd="1" destOrd="0" presId="urn:microsoft.com/office/officeart/2005/8/layout/hList1"/>
    <dgm:cxn modelId="{7600614A-5BB4-477F-9C30-4B6BEF28E710}" type="presParOf" srcId="{D57D504B-8DAC-4155-9FE9-32B5ED4D52F4}" destId="{BBA6EC3B-3A25-455F-9F9B-B305FC9036DE}" srcOrd="1" destOrd="0" presId="urn:microsoft.com/office/officeart/2005/8/layout/hList1"/>
    <dgm:cxn modelId="{EE1A8E42-BF71-45E9-AEB5-BC7F9B0330E3}" type="presParOf" srcId="{D57D504B-8DAC-4155-9FE9-32B5ED4D52F4}" destId="{6C29334A-84A9-42AC-BDF6-39CAE3F074C4}" srcOrd="2" destOrd="0" presId="urn:microsoft.com/office/officeart/2005/8/layout/hList1"/>
    <dgm:cxn modelId="{69198B3A-EEDC-44F3-BEE0-CCE8E78B49D0}" type="presParOf" srcId="{6C29334A-84A9-42AC-BDF6-39CAE3F074C4}" destId="{77799E35-F7B5-4670-B981-08119605B00D}" srcOrd="0" destOrd="0" presId="urn:microsoft.com/office/officeart/2005/8/layout/hList1"/>
    <dgm:cxn modelId="{DC55CEF3-39E9-44CF-982F-10FD01BDE80F}" type="presParOf" srcId="{6C29334A-84A9-42AC-BDF6-39CAE3F074C4}" destId="{44537C00-B5B0-4011-A6B0-C2872022BAB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F60F9-CB8F-46EE-8393-5139897F5540}">
      <dsp:nvSpPr>
        <dsp:cNvPr id="0" name=""/>
        <dsp:cNvSpPr/>
      </dsp:nvSpPr>
      <dsp:spPr>
        <a:xfrm>
          <a:off x="-3380193" y="-519826"/>
          <a:ext cx="4030502" cy="4030502"/>
        </a:xfrm>
        <a:prstGeom prst="blockArc">
          <a:avLst>
            <a:gd name="adj1" fmla="val 18900000"/>
            <a:gd name="adj2" fmla="val 2700000"/>
            <a:gd name="adj3" fmla="val 53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6B239D-800E-421A-A1BB-A56BBBC90E51}">
      <dsp:nvSpPr>
        <dsp:cNvPr id="0" name=""/>
        <dsp:cNvSpPr/>
      </dsp:nvSpPr>
      <dsp:spPr>
        <a:xfrm>
          <a:off x="418166" y="299085"/>
          <a:ext cx="8138321" cy="5981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4797"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dirty="0"/>
            <a:t>SEND delivery group to review the SEND offer in B&amp;D including the Additional Resource Provisions in Mainstream Schools and SEND in Mainstream Schools and the special schools including RSB, Trinity and pathways.</a:t>
          </a:r>
        </a:p>
      </dsp:txBody>
      <dsp:txXfrm>
        <a:off x="418166" y="299085"/>
        <a:ext cx="8138321" cy="598170"/>
      </dsp:txXfrm>
    </dsp:sp>
    <dsp:sp modelId="{B01F9DD1-26C5-4FDA-904C-742B279C6DB5}">
      <dsp:nvSpPr>
        <dsp:cNvPr id="0" name=""/>
        <dsp:cNvSpPr/>
      </dsp:nvSpPr>
      <dsp:spPr>
        <a:xfrm>
          <a:off x="44310" y="224313"/>
          <a:ext cx="747712" cy="74771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9CBF84-8C2D-40B9-85D2-1250B89128F1}">
      <dsp:nvSpPr>
        <dsp:cNvPr id="0" name=""/>
        <dsp:cNvSpPr/>
      </dsp:nvSpPr>
      <dsp:spPr>
        <a:xfrm>
          <a:off x="635601" y="1196340"/>
          <a:ext cx="7920886" cy="59817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4797"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dirty="0"/>
            <a:t>Planning commissioned service provision for </a:t>
          </a:r>
          <a:r>
            <a:rPr lang="en-GB" sz="1300" kern="1200" dirty="0" err="1"/>
            <a:t>Oxlow</a:t>
          </a:r>
          <a:r>
            <a:rPr lang="en-GB" sz="1300" kern="1200" dirty="0"/>
            <a:t> Bridge School which is due to open in September 2025.</a:t>
          </a:r>
        </a:p>
      </dsp:txBody>
      <dsp:txXfrm>
        <a:off x="635601" y="1196340"/>
        <a:ext cx="7920886" cy="598170"/>
      </dsp:txXfrm>
    </dsp:sp>
    <dsp:sp modelId="{202511DB-E173-4873-84F7-B36A6D4F0D99}">
      <dsp:nvSpPr>
        <dsp:cNvPr id="0" name=""/>
        <dsp:cNvSpPr/>
      </dsp:nvSpPr>
      <dsp:spPr>
        <a:xfrm>
          <a:off x="261744" y="1121568"/>
          <a:ext cx="747712" cy="74771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85BC0E-E9A4-4CB7-9DB6-6591BDC07149}">
      <dsp:nvSpPr>
        <dsp:cNvPr id="0" name=""/>
        <dsp:cNvSpPr/>
      </dsp:nvSpPr>
      <dsp:spPr>
        <a:xfrm>
          <a:off x="418166" y="2093595"/>
          <a:ext cx="8138321" cy="59817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4797"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dirty="0"/>
            <a:t>Co-production – Proactive care pilot at Trinity</a:t>
          </a:r>
        </a:p>
      </dsp:txBody>
      <dsp:txXfrm>
        <a:off x="418166" y="2093595"/>
        <a:ext cx="8138321" cy="598170"/>
      </dsp:txXfrm>
    </dsp:sp>
    <dsp:sp modelId="{62B2E7A8-22CD-44E5-86A8-B0952A080C0F}">
      <dsp:nvSpPr>
        <dsp:cNvPr id="0" name=""/>
        <dsp:cNvSpPr/>
      </dsp:nvSpPr>
      <dsp:spPr>
        <a:xfrm>
          <a:off x="44310" y="2018823"/>
          <a:ext cx="747712" cy="74771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58591-1EDC-48B6-8C67-CDACD83E4ED5}">
      <dsp:nvSpPr>
        <dsp:cNvPr id="0" name=""/>
        <dsp:cNvSpPr/>
      </dsp:nvSpPr>
      <dsp:spPr>
        <a:xfrm>
          <a:off x="4663" y="242223"/>
          <a:ext cx="1628293" cy="1953952"/>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marL="0" lvl="0" indent="0" algn="r" defTabSz="444500">
            <a:lnSpc>
              <a:spcPct val="90000"/>
            </a:lnSpc>
            <a:spcBef>
              <a:spcPct val="0"/>
            </a:spcBef>
            <a:spcAft>
              <a:spcPct val="35000"/>
            </a:spcAft>
            <a:buNone/>
          </a:pPr>
          <a:r>
            <a:rPr lang="en-GB" sz="1000" kern="1200" dirty="0"/>
            <a:t>1</a:t>
          </a:r>
        </a:p>
      </dsp:txBody>
      <dsp:txXfrm rot="16200000">
        <a:off x="-633627" y="880514"/>
        <a:ext cx="1602240" cy="325658"/>
      </dsp:txXfrm>
    </dsp:sp>
    <dsp:sp modelId="{81F5136D-8E45-4044-81CA-3F19191730B8}">
      <dsp:nvSpPr>
        <dsp:cNvPr id="0" name=""/>
        <dsp:cNvSpPr/>
      </dsp:nvSpPr>
      <dsp:spPr>
        <a:xfrm>
          <a:off x="330322" y="242223"/>
          <a:ext cx="1213078" cy="19539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444500">
            <a:lnSpc>
              <a:spcPct val="90000"/>
            </a:lnSpc>
            <a:spcBef>
              <a:spcPct val="0"/>
            </a:spcBef>
            <a:spcAft>
              <a:spcPct val="35000"/>
            </a:spcAft>
            <a:buNone/>
          </a:pPr>
          <a:r>
            <a:rPr lang="en-GB" sz="1000" kern="1200"/>
            <a:t>Health needs of children attending the new Special School (</a:t>
          </a:r>
          <a:r>
            <a:rPr lang="en-GB" sz="1000" kern="1200" dirty="0" err="1"/>
            <a:t>Oxlow</a:t>
          </a:r>
          <a:r>
            <a:rPr lang="en-GB" sz="1000" kern="1200" dirty="0"/>
            <a:t> Bridge)</a:t>
          </a:r>
        </a:p>
      </dsp:txBody>
      <dsp:txXfrm>
        <a:off x="330322" y="242223"/>
        <a:ext cx="1213078" cy="1953952"/>
      </dsp:txXfrm>
    </dsp:sp>
    <dsp:sp modelId="{2C220E7F-E831-4799-9C79-39A1FECEB794}">
      <dsp:nvSpPr>
        <dsp:cNvPr id="0" name=""/>
        <dsp:cNvSpPr/>
      </dsp:nvSpPr>
      <dsp:spPr>
        <a:xfrm>
          <a:off x="1689947" y="242223"/>
          <a:ext cx="1628293" cy="1953952"/>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marL="0" lvl="0" indent="0" algn="r" defTabSz="444500">
            <a:lnSpc>
              <a:spcPct val="90000"/>
            </a:lnSpc>
            <a:spcBef>
              <a:spcPct val="0"/>
            </a:spcBef>
            <a:spcAft>
              <a:spcPct val="35000"/>
            </a:spcAft>
            <a:buNone/>
          </a:pPr>
          <a:r>
            <a:rPr lang="en-GB" sz="1000" kern="1200" dirty="0"/>
            <a:t>2</a:t>
          </a:r>
        </a:p>
      </dsp:txBody>
      <dsp:txXfrm rot="16200000">
        <a:off x="1051656" y="880514"/>
        <a:ext cx="1602240" cy="325658"/>
      </dsp:txXfrm>
    </dsp:sp>
    <dsp:sp modelId="{7028FCF6-5EAE-4B4A-AC51-FE28C80A05EC}">
      <dsp:nvSpPr>
        <dsp:cNvPr id="0" name=""/>
        <dsp:cNvSpPr/>
      </dsp:nvSpPr>
      <dsp:spPr>
        <a:xfrm rot="5400000">
          <a:off x="1554419" y="1796255"/>
          <a:ext cx="287340" cy="244244"/>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4A494-1D0C-4097-B54C-E1A733BFB043}">
      <dsp:nvSpPr>
        <dsp:cNvPr id="0" name=""/>
        <dsp:cNvSpPr/>
      </dsp:nvSpPr>
      <dsp:spPr>
        <a:xfrm>
          <a:off x="2015606" y="242223"/>
          <a:ext cx="1213078" cy="19539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444500">
            <a:lnSpc>
              <a:spcPct val="90000"/>
            </a:lnSpc>
            <a:spcBef>
              <a:spcPct val="0"/>
            </a:spcBef>
            <a:spcAft>
              <a:spcPct val="35000"/>
            </a:spcAft>
            <a:buNone/>
          </a:pPr>
          <a:r>
            <a:rPr lang="en-GB" sz="1000" kern="1200"/>
            <a:t>Understanding </a:t>
          </a:r>
          <a:r>
            <a:rPr lang="en-GB" sz="1000" kern="1200" dirty="0"/>
            <a:t>the needs of children in ARPs and the health resources required</a:t>
          </a:r>
        </a:p>
      </dsp:txBody>
      <dsp:txXfrm>
        <a:off x="2015606" y="242223"/>
        <a:ext cx="1213078" cy="1953952"/>
      </dsp:txXfrm>
    </dsp:sp>
    <dsp:sp modelId="{1968F5BE-87FA-4F45-8273-514972C9062B}">
      <dsp:nvSpPr>
        <dsp:cNvPr id="0" name=""/>
        <dsp:cNvSpPr/>
      </dsp:nvSpPr>
      <dsp:spPr>
        <a:xfrm>
          <a:off x="3375231" y="242223"/>
          <a:ext cx="1628293" cy="1953952"/>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marL="0" lvl="0" indent="0" algn="r" defTabSz="444500">
            <a:lnSpc>
              <a:spcPct val="90000"/>
            </a:lnSpc>
            <a:spcBef>
              <a:spcPct val="0"/>
            </a:spcBef>
            <a:spcAft>
              <a:spcPct val="35000"/>
            </a:spcAft>
            <a:buFont typeface="+mj-lt"/>
            <a:buNone/>
          </a:pPr>
          <a:r>
            <a:rPr lang="en-GB" sz="1000" b="0" kern="1200" dirty="0"/>
            <a:t>3</a:t>
          </a:r>
          <a:endParaRPr lang="en-GB" sz="1000" kern="1200" dirty="0"/>
        </a:p>
      </dsp:txBody>
      <dsp:txXfrm rot="16200000">
        <a:off x="2736940" y="880514"/>
        <a:ext cx="1602240" cy="325658"/>
      </dsp:txXfrm>
    </dsp:sp>
    <dsp:sp modelId="{60AE47EE-0835-4E7F-A256-4BBE369344B5}">
      <dsp:nvSpPr>
        <dsp:cNvPr id="0" name=""/>
        <dsp:cNvSpPr/>
      </dsp:nvSpPr>
      <dsp:spPr>
        <a:xfrm rot="5400000">
          <a:off x="3239702" y="1796255"/>
          <a:ext cx="287340" cy="244244"/>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B6B1D-4CBC-40BA-9015-5B6B2AE5DE13}">
      <dsp:nvSpPr>
        <dsp:cNvPr id="0" name=""/>
        <dsp:cNvSpPr/>
      </dsp:nvSpPr>
      <dsp:spPr>
        <a:xfrm>
          <a:off x="3700890" y="242223"/>
          <a:ext cx="1213078" cy="19539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444500">
            <a:lnSpc>
              <a:spcPct val="90000"/>
            </a:lnSpc>
            <a:spcBef>
              <a:spcPct val="0"/>
            </a:spcBef>
            <a:spcAft>
              <a:spcPct val="35000"/>
            </a:spcAft>
            <a:buFont typeface="+mj-lt"/>
            <a:buNone/>
          </a:pPr>
          <a:r>
            <a:rPr lang="en-GB" sz="1000" b="0" kern="1200"/>
            <a:t>Demand </a:t>
          </a:r>
          <a:r>
            <a:rPr lang="en-GB" sz="1000" b="0" kern="1200" dirty="0"/>
            <a:t>and capacity model for the ARPS (including increased additional capacity within existing ARP’s) and all special schools.  To have appropriate health resources to meet their needs.</a:t>
          </a:r>
          <a:endParaRPr lang="en-GB" sz="1000" kern="1200" dirty="0"/>
        </a:p>
      </dsp:txBody>
      <dsp:txXfrm>
        <a:off x="3700890" y="242223"/>
        <a:ext cx="1213078" cy="1953952"/>
      </dsp:txXfrm>
    </dsp:sp>
    <dsp:sp modelId="{ACE7F991-9CD6-479C-B499-83264411397F}">
      <dsp:nvSpPr>
        <dsp:cNvPr id="0" name=""/>
        <dsp:cNvSpPr/>
      </dsp:nvSpPr>
      <dsp:spPr>
        <a:xfrm>
          <a:off x="5060515" y="242223"/>
          <a:ext cx="1628293" cy="1953952"/>
        </a:xfrm>
        <a:prstGeom prst="roundRect">
          <a:avLst>
            <a:gd name="adj" fmla="val 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marL="0" lvl="0" indent="0" algn="r" defTabSz="444500">
            <a:lnSpc>
              <a:spcPct val="90000"/>
            </a:lnSpc>
            <a:spcBef>
              <a:spcPct val="0"/>
            </a:spcBef>
            <a:spcAft>
              <a:spcPct val="35000"/>
            </a:spcAft>
            <a:buFont typeface="+mj-lt"/>
            <a:buNone/>
          </a:pPr>
          <a:r>
            <a:rPr lang="en-GB" sz="1000" kern="1200" dirty="0"/>
            <a:t>4</a:t>
          </a:r>
        </a:p>
      </dsp:txBody>
      <dsp:txXfrm rot="16200000">
        <a:off x="4422224" y="880514"/>
        <a:ext cx="1602240" cy="325658"/>
      </dsp:txXfrm>
    </dsp:sp>
    <dsp:sp modelId="{9ADDADFC-260C-4AE7-9042-CB3AE6543BDB}">
      <dsp:nvSpPr>
        <dsp:cNvPr id="0" name=""/>
        <dsp:cNvSpPr/>
      </dsp:nvSpPr>
      <dsp:spPr>
        <a:xfrm rot="5400000">
          <a:off x="4924986" y="1796255"/>
          <a:ext cx="287340" cy="244244"/>
        </a:xfrm>
        <a:prstGeom prst="flowChartExtra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4740DE-CFF8-43EE-9E2C-F40AC726F85C}">
      <dsp:nvSpPr>
        <dsp:cNvPr id="0" name=""/>
        <dsp:cNvSpPr/>
      </dsp:nvSpPr>
      <dsp:spPr>
        <a:xfrm>
          <a:off x="5386174" y="242223"/>
          <a:ext cx="1213078" cy="19539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444500">
            <a:lnSpc>
              <a:spcPct val="90000"/>
            </a:lnSpc>
            <a:spcBef>
              <a:spcPct val="0"/>
            </a:spcBef>
            <a:spcAft>
              <a:spcPct val="35000"/>
            </a:spcAft>
            <a:buFont typeface="+mj-lt"/>
            <a:buNone/>
          </a:pPr>
          <a:r>
            <a:rPr lang="en-GB" sz="1000" b="0" kern="1200"/>
            <a:t>Map </a:t>
          </a:r>
          <a:r>
            <a:rPr lang="en-GB" sz="1000" b="0" kern="1200" dirty="0"/>
            <a:t>current ARP provision – how many places etc.</a:t>
          </a:r>
          <a:endParaRPr lang="en-GB" sz="1000" kern="1200" dirty="0"/>
        </a:p>
      </dsp:txBody>
      <dsp:txXfrm>
        <a:off x="5386174" y="242223"/>
        <a:ext cx="1213078" cy="1953952"/>
      </dsp:txXfrm>
    </dsp:sp>
    <dsp:sp modelId="{ECDB80A2-B048-4D40-92D9-BD3185EE21F1}">
      <dsp:nvSpPr>
        <dsp:cNvPr id="0" name=""/>
        <dsp:cNvSpPr/>
      </dsp:nvSpPr>
      <dsp:spPr>
        <a:xfrm>
          <a:off x="6745799" y="242223"/>
          <a:ext cx="1628293" cy="1953952"/>
        </a:xfrm>
        <a:prstGeom prst="roundRect">
          <a:avLst>
            <a:gd name="adj" fmla="val 5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marL="0" lvl="0" indent="0" algn="r" defTabSz="444500">
            <a:lnSpc>
              <a:spcPct val="90000"/>
            </a:lnSpc>
            <a:spcBef>
              <a:spcPct val="0"/>
            </a:spcBef>
            <a:spcAft>
              <a:spcPct val="35000"/>
            </a:spcAft>
            <a:buFont typeface="+mj-lt"/>
            <a:buNone/>
          </a:pPr>
          <a:r>
            <a:rPr lang="en-GB" sz="1000" kern="1200" dirty="0"/>
            <a:t>5</a:t>
          </a:r>
        </a:p>
      </dsp:txBody>
      <dsp:txXfrm rot="16200000">
        <a:off x="6107508" y="880514"/>
        <a:ext cx="1602240" cy="325658"/>
      </dsp:txXfrm>
    </dsp:sp>
    <dsp:sp modelId="{FCEFBD77-7C77-4C28-B322-0AED97841591}">
      <dsp:nvSpPr>
        <dsp:cNvPr id="0" name=""/>
        <dsp:cNvSpPr/>
      </dsp:nvSpPr>
      <dsp:spPr>
        <a:xfrm rot="5400000">
          <a:off x="6610270" y="1796255"/>
          <a:ext cx="287340" cy="244244"/>
        </a:xfrm>
        <a:prstGeom prst="flowChartExtra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EF29D6-C5FA-4B25-96CE-CDB6AEB09354}">
      <dsp:nvSpPr>
        <dsp:cNvPr id="0" name=""/>
        <dsp:cNvSpPr/>
      </dsp:nvSpPr>
      <dsp:spPr>
        <a:xfrm>
          <a:off x="7071458" y="242223"/>
          <a:ext cx="1213078" cy="19539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marL="0" lvl="0" indent="0" algn="l" defTabSz="444500">
            <a:lnSpc>
              <a:spcPct val="90000"/>
            </a:lnSpc>
            <a:spcBef>
              <a:spcPct val="0"/>
            </a:spcBef>
            <a:spcAft>
              <a:spcPct val="35000"/>
            </a:spcAft>
            <a:buFont typeface="+mj-lt"/>
            <a:buNone/>
          </a:pPr>
          <a:r>
            <a:rPr lang="en-GB" sz="1000" b="0" kern="1200"/>
            <a:t>CYP </a:t>
          </a:r>
          <a:r>
            <a:rPr lang="en-GB" sz="1000" b="0" kern="1200" dirty="0"/>
            <a:t>proactive pilot – MDT to discuss children vulnerable and requiring additional support.  To include representation from special school, social care, EHCP team, Health (</a:t>
          </a:r>
          <a:r>
            <a:rPr lang="en-GB" sz="1000" b="0" kern="1200" dirty="0" err="1"/>
            <a:t>paeds</a:t>
          </a:r>
          <a:r>
            <a:rPr lang="en-GB" sz="1000" b="0" kern="1200" dirty="0"/>
            <a:t> &amp; nursing).</a:t>
          </a:r>
          <a:endParaRPr lang="en-GB" sz="1000" kern="1200" dirty="0"/>
        </a:p>
      </dsp:txBody>
      <dsp:txXfrm>
        <a:off x="7071458" y="242223"/>
        <a:ext cx="1213078" cy="1953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1D945-4D51-4425-BC8C-181BE6642782}">
      <dsp:nvSpPr>
        <dsp:cNvPr id="0" name=""/>
        <dsp:cNvSpPr/>
      </dsp:nvSpPr>
      <dsp:spPr>
        <a:xfrm>
          <a:off x="0" y="533027"/>
          <a:ext cx="8460007" cy="8820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6F8D6E-5AFB-4DB1-B0EF-E26785887477}">
      <dsp:nvSpPr>
        <dsp:cNvPr id="0" name=""/>
        <dsp:cNvSpPr/>
      </dsp:nvSpPr>
      <dsp:spPr>
        <a:xfrm>
          <a:off x="455427" y="132414"/>
          <a:ext cx="5922004" cy="10332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838" tIns="0" rIns="223838" bIns="0" numCol="1" spcCol="1270" anchor="ctr" anchorCtr="0">
          <a:noAutofit/>
        </a:bodyPr>
        <a:lstStyle/>
        <a:p>
          <a:pPr marL="0" lvl="0" indent="0" algn="l" defTabSz="622300">
            <a:lnSpc>
              <a:spcPct val="90000"/>
            </a:lnSpc>
            <a:spcBef>
              <a:spcPct val="0"/>
            </a:spcBef>
            <a:spcAft>
              <a:spcPct val="35000"/>
            </a:spcAft>
            <a:buNone/>
          </a:pPr>
          <a:r>
            <a:rPr lang="en-GB" sz="1400" b="1" i="0" kern="1200" dirty="0">
              <a:effectLst/>
              <a:latin typeface="Arial" panose="020B0604020202020204" pitchFamily="34" charset="0"/>
            </a:rPr>
            <a:t>Proactive care </a:t>
          </a:r>
          <a:r>
            <a:rPr lang="en-GB" sz="1400" b="0" i="0" kern="1200" dirty="0">
              <a:effectLst/>
              <a:latin typeface="Arial" panose="020B0604020202020204" pitchFamily="34" charset="0"/>
            </a:rPr>
            <a:t>which is one the commitments in the NHS Long Term Plan, provides personalised community-based coordinated care that starts with what matters to the individual, and approaches care based on the individual’s strengths. </a:t>
          </a:r>
          <a:endParaRPr lang="en-GB" sz="1400" kern="1200" dirty="0"/>
        </a:p>
      </dsp:txBody>
      <dsp:txXfrm>
        <a:off x="505864" y="182851"/>
        <a:ext cx="5821130" cy="932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C3B8A-C876-4535-A336-B267F69F2CE3}">
      <dsp:nvSpPr>
        <dsp:cNvPr id="0" name=""/>
        <dsp:cNvSpPr/>
      </dsp:nvSpPr>
      <dsp:spPr>
        <a:xfrm>
          <a:off x="0" y="359074"/>
          <a:ext cx="8787319"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10BF84-4DD8-41DF-B1CF-2E360A791A6C}">
      <dsp:nvSpPr>
        <dsp:cNvPr id="0" name=""/>
        <dsp:cNvSpPr/>
      </dsp:nvSpPr>
      <dsp:spPr>
        <a:xfrm>
          <a:off x="439365" y="4834"/>
          <a:ext cx="6151123"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98" tIns="0" rIns="232498" bIns="0" numCol="1" spcCol="1270" anchor="ctr" anchorCtr="0">
          <a:noAutofit/>
        </a:bodyPr>
        <a:lstStyle/>
        <a:p>
          <a:pPr marL="0" lvl="0" indent="0" algn="l" defTabSz="533400">
            <a:lnSpc>
              <a:spcPct val="90000"/>
            </a:lnSpc>
            <a:spcBef>
              <a:spcPct val="0"/>
            </a:spcBef>
            <a:spcAft>
              <a:spcPct val="35000"/>
            </a:spcAft>
            <a:buNone/>
          </a:pPr>
          <a:r>
            <a:rPr lang="en-GB" sz="1200" kern="1200" dirty="0"/>
            <a:t>Neighbourhood MDTs for babies' children and young people will provide integrated care that provides timely access to specialist advice, including paediatric and mental health expertise, through primary care-led team working.</a:t>
          </a:r>
        </a:p>
      </dsp:txBody>
      <dsp:txXfrm>
        <a:off x="473950" y="39419"/>
        <a:ext cx="6081953" cy="639310"/>
      </dsp:txXfrm>
    </dsp:sp>
    <dsp:sp modelId="{91AB3008-55E7-4256-B5C7-12D34BBBE811}">
      <dsp:nvSpPr>
        <dsp:cNvPr id="0" name=""/>
        <dsp:cNvSpPr/>
      </dsp:nvSpPr>
      <dsp:spPr>
        <a:xfrm>
          <a:off x="0" y="1447714"/>
          <a:ext cx="8787319"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382C7-019C-4F11-96C2-D4228D2DD792}">
      <dsp:nvSpPr>
        <dsp:cNvPr id="0" name=""/>
        <dsp:cNvSpPr/>
      </dsp:nvSpPr>
      <dsp:spPr>
        <a:xfrm>
          <a:off x="439365" y="1093474"/>
          <a:ext cx="6151123" cy="708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98" tIns="0" rIns="232498" bIns="0" numCol="1" spcCol="1270" anchor="ctr" anchorCtr="0">
          <a:noAutofit/>
        </a:bodyPr>
        <a:lstStyle/>
        <a:p>
          <a:pPr marL="0" lvl="0" indent="0" algn="l" defTabSz="533400">
            <a:lnSpc>
              <a:spcPct val="90000"/>
            </a:lnSpc>
            <a:spcBef>
              <a:spcPct val="0"/>
            </a:spcBef>
            <a:spcAft>
              <a:spcPct val="35000"/>
            </a:spcAft>
            <a:buNone/>
          </a:pPr>
          <a:r>
            <a:rPr lang="en-GB" sz="1200" kern="1200" dirty="0"/>
            <a:t>Greater benefits are realised when neighbourhood MDTs are integrated with wider local services, especially education, social care, voluntary sector, and community and social enterprise (VCSE) </a:t>
          </a:r>
        </a:p>
      </dsp:txBody>
      <dsp:txXfrm>
        <a:off x="473950" y="1128059"/>
        <a:ext cx="6081953" cy="639310"/>
      </dsp:txXfrm>
    </dsp:sp>
    <dsp:sp modelId="{FF93A18F-A1D8-46A5-BE7F-A028281F3E52}">
      <dsp:nvSpPr>
        <dsp:cNvPr id="0" name=""/>
        <dsp:cNvSpPr/>
      </dsp:nvSpPr>
      <dsp:spPr>
        <a:xfrm>
          <a:off x="0" y="2536354"/>
          <a:ext cx="8787319" cy="604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4399E-4218-4C21-B7F3-6ECB9D49110E}">
      <dsp:nvSpPr>
        <dsp:cNvPr id="0" name=""/>
        <dsp:cNvSpPr/>
      </dsp:nvSpPr>
      <dsp:spPr>
        <a:xfrm>
          <a:off x="439365" y="2182114"/>
          <a:ext cx="6151123" cy="7084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98" tIns="0" rIns="232498" bIns="0" numCol="1" spcCol="1270" anchor="ctr" anchorCtr="0">
          <a:noAutofit/>
        </a:bodyPr>
        <a:lstStyle/>
        <a:p>
          <a:pPr marL="0" lvl="0" indent="0" algn="l" defTabSz="533400">
            <a:lnSpc>
              <a:spcPct val="90000"/>
            </a:lnSpc>
            <a:spcBef>
              <a:spcPct val="0"/>
            </a:spcBef>
            <a:spcAft>
              <a:spcPct val="35000"/>
            </a:spcAft>
            <a:buNone/>
          </a:pPr>
          <a:r>
            <a:rPr lang="en-GB" sz="1200" kern="1200" dirty="0"/>
            <a:t>Neighbourhood MDTs for children and young people aim to achieve parity of esteem between mental and physical health by embedding mental health expertise within MDTs, bridging the gap between primary care and children and young people mental health services</a:t>
          </a:r>
        </a:p>
      </dsp:txBody>
      <dsp:txXfrm>
        <a:off x="473950" y="2216699"/>
        <a:ext cx="6081953"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FD7B4-F4DD-4436-8968-75B2FCDF900B}">
      <dsp:nvSpPr>
        <dsp:cNvPr id="0" name=""/>
        <dsp:cNvSpPr/>
      </dsp:nvSpPr>
      <dsp:spPr>
        <a:xfrm>
          <a:off x="30" y="165"/>
          <a:ext cx="2963725"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dirty="0"/>
            <a:t>Now</a:t>
          </a:r>
        </a:p>
      </dsp:txBody>
      <dsp:txXfrm>
        <a:off x="30" y="165"/>
        <a:ext cx="2963725" cy="345600"/>
      </dsp:txXfrm>
    </dsp:sp>
    <dsp:sp modelId="{6FFF7570-0C51-4240-8A9A-AA7A375E1C01}">
      <dsp:nvSpPr>
        <dsp:cNvPr id="0" name=""/>
        <dsp:cNvSpPr/>
      </dsp:nvSpPr>
      <dsp:spPr>
        <a:xfrm>
          <a:off x="30" y="345766"/>
          <a:ext cx="2963725"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Just say forum – working with them on having a shared space in Axe Street.</a:t>
          </a:r>
        </a:p>
        <a:p>
          <a:pPr marL="171450" lvl="1" indent="-171450" algn="l" defTabSz="800100">
            <a:lnSpc>
              <a:spcPct val="90000"/>
            </a:lnSpc>
            <a:spcBef>
              <a:spcPct val="0"/>
            </a:spcBef>
            <a:spcAft>
              <a:spcPct val="15000"/>
            </a:spcAft>
            <a:buChar char="•"/>
          </a:pPr>
          <a:r>
            <a:rPr lang="en-GB" sz="1800" kern="1200" dirty="0"/>
            <a:t>Autism with young people</a:t>
          </a:r>
        </a:p>
        <a:p>
          <a:pPr marL="171450" lvl="1" indent="-171450" algn="l" defTabSz="800100">
            <a:lnSpc>
              <a:spcPct val="90000"/>
            </a:lnSpc>
            <a:spcBef>
              <a:spcPct val="0"/>
            </a:spcBef>
            <a:spcAft>
              <a:spcPct val="15000"/>
            </a:spcAft>
            <a:buChar char="•"/>
          </a:pPr>
          <a:r>
            <a:rPr lang="en-GB" sz="1800" kern="1200" dirty="0"/>
            <a:t>CAMHS</a:t>
          </a:r>
        </a:p>
        <a:p>
          <a:pPr marL="171450" lvl="1" indent="-171450" algn="l" defTabSz="800100">
            <a:lnSpc>
              <a:spcPct val="90000"/>
            </a:lnSpc>
            <a:spcBef>
              <a:spcPct val="0"/>
            </a:spcBef>
            <a:spcAft>
              <a:spcPct val="15000"/>
            </a:spcAft>
            <a:buChar char="•"/>
          </a:pPr>
          <a:r>
            <a:rPr lang="en-GB" sz="1800" kern="1200" dirty="0"/>
            <a:t>MHST</a:t>
          </a:r>
        </a:p>
      </dsp:txBody>
      <dsp:txXfrm>
        <a:off x="30" y="345766"/>
        <a:ext cx="2963725" cy="2305800"/>
      </dsp:txXfrm>
    </dsp:sp>
    <dsp:sp modelId="{77799E35-F7B5-4670-B981-08119605B00D}">
      <dsp:nvSpPr>
        <dsp:cNvPr id="0" name=""/>
        <dsp:cNvSpPr/>
      </dsp:nvSpPr>
      <dsp:spPr>
        <a:xfrm>
          <a:off x="3378677" y="165"/>
          <a:ext cx="2963725"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dirty="0"/>
            <a:t>Future</a:t>
          </a:r>
        </a:p>
      </dsp:txBody>
      <dsp:txXfrm>
        <a:off x="3378677" y="165"/>
        <a:ext cx="2963725" cy="345600"/>
      </dsp:txXfrm>
    </dsp:sp>
    <dsp:sp modelId="{44537C00-B5B0-4011-A6B0-C2872022BAB6}">
      <dsp:nvSpPr>
        <dsp:cNvPr id="0" name=""/>
        <dsp:cNvSpPr/>
      </dsp:nvSpPr>
      <dsp:spPr>
        <a:xfrm>
          <a:off x="3378677" y="345766"/>
          <a:ext cx="2963725"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t>Being responsive and proactive to the needs of our children and young people</a:t>
          </a:r>
        </a:p>
        <a:p>
          <a:pPr marL="114300" lvl="1" indent="-114300" algn="l" defTabSz="533400">
            <a:lnSpc>
              <a:spcPct val="90000"/>
            </a:lnSpc>
            <a:spcBef>
              <a:spcPct val="0"/>
            </a:spcBef>
            <a:spcAft>
              <a:spcPct val="15000"/>
            </a:spcAft>
            <a:buChar char="•"/>
          </a:pPr>
          <a:r>
            <a:rPr lang="en-GB" sz="1200" kern="1200" dirty="0"/>
            <a:t>Regular meetings</a:t>
          </a:r>
        </a:p>
        <a:p>
          <a:pPr marL="114300" lvl="1" indent="-114300" algn="l" defTabSz="533400">
            <a:lnSpc>
              <a:spcPct val="90000"/>
            </a:lnSpc>
            <a:spcBef>
              <a:spcPct val="0"/>
            </a:spcBef>
            <a:spcAft>
              <a:spcPct val="15000"/>
            </a:spcAft>
            <a:buChar char="•"/>
          </a:pPr>
          <a:r>
            <a:rPr lang="en-GB" sz="1200" kern="1200" dirty="0"/>
            <a:t>Reviewing health inequalities and how to reach.</a:t>
          </a:r>
        </a:p>
        <a:p>
          <a:pPr marL="114300" lvl="1" indent="-114300" algn="l" defTabSz="533400">
            <a:lnSpc>
              <a:spcPct val="90000"/>
            </a:lnSpc>
            <a:spcBef>
              <a:spcPct val="0"/>
            </a:spcBef>
            <a:spcAft>
              <a:spcPct val="15000"/>
            </a:spcAft>
            <a:buChar char="•"/>
          </a:pPr>
          <a:endParaRPr lang="en-GB" sz="1200" kern="1200" dirty="0"/>
        </a:p>
      </dsp:txBody>
      <dsp:txXfrm>
        <a:off x="3378677" y="345766"/>
        <a:ext cx="2963725" cy="23058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5" tIns="45482" rIns="90965" bIns="45482" numCol="1" anchor="t" anchorCtr="0" compatLnSpc="1">
            <a:prstTxWarp prst="textNoShape">
              <a:avLst/>
            </a:prstTxWarp>
          </a:bodyPr>
          <a:lstStyle>
            <a:lvl1pPr>
              <a:defRPr sz="1200">
                <a:latin typeface="Rockwell" pitchFamily="18" charset="0"/>
                <a:cs typeface="+mn-cs"/>
              </a:defRPr>
            </a:lvl1pPr>
          </a:lstStyle>
          <a:p>
            <a:pPr>
              <a:defRPr/>
            </a:pPr>
            <a:endParaRPr lang="en-GB" dirty="0"/>
          </a:p>
        </p:txBody>
      </p:sp>
      <p:sp>
        <p:nvSpPr>
          <p:cNvPr id="25603" name="Rectangle 3"/>
          <p:cNvSpPr>
            <a:spLocks noGrp="1" noChangeArrowheads="1"/>
          </p:cNvSpPr>
          <p:nvPr>
            <p:ph type="dt" sz="quarter" idx="1"/>
          </p:nvPr>
        </p:nvSpPr>
        <p:spPr bwMode="auto">
          <a:xfrm>
            <a:off x="3851276" y="0"/>
            <a:ext cx="2944813"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5" tIns="45482" rIns="90965" bIns="45482" numCol="1" anchor="t" anchorCtr="0" compatLnSpc="1">
            <a:prstTxWarp prst="textNoShape">
              <a:avLst/>
            </a:prstTxWarp>
          </a:bodyPr>
          <a:lstStyle>
            <a:lvl1pPr algn="r">
              <a:defRPr sz="1200">
                <a:latin typeface="Rockwell" pitchFamily="18" charset="0"/>
                <a:cs typeface="+mn-cs"/>
              </a:defRPr>
            </a:lvl1pPr>
          </a:lstStyle>
          <a:p>
            <a:pPr>
              <a:defRPr/>
            </a:pPr>
            <a:fld id="{F2F8F9D2-5FE7-4594-92D9-F27CC5EECBA3}" type="datetimeFigureOut">
              <a:rPr lang="en-GB"/>
              <a:pPr>
                <a:defRPr/>
              </a:pPr>
              <a:t>03/03/2025</a:t>
            </a:fld>
            <a:endParaRPr lang="en-GB" dirty="0"/>
          </a:p>
        </p:txBody>
      </p:sp>
      <p:sp>
        <p:nvSpPr>
          <p:cNvPr id="25604" name="Rectangle 4"/>
          <p:cNvSpPr>
            <a:spLocks noGrp="1" noChangeArrowheads="1"/>
          </p:cNvSpPr>
          <p:nvPr>
            <p:ph type="ftr" sz="quarter" idx="2"/>
          </p:nvPr>
        </p:nvSpPr>
        <p:spPr bwMode="auto">
          <a:xfrm>
            <a:off x="0" y="9429830"/>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5" tIns="45482" rIns="90965" bIns="45482" numCol="1" anchor="b" anchorCtr="0" compatLnSpc="1">
            <a:prstTxWarp prst="textNoShape">
              <a:avLst/>
            </a:prstTxWarp>
          </a:bodyPr>
          <a:lstStyle>
            <a:lvl1pPr>
              <a:defRPr sz="1200">
                <a:latin typeface="Rockwell" pitchFamily="18" charset="0"/>
                <a:cs typeface="+mn-cs"/>
              </a:defRPr>
            </a:lvl1pPr>
          </a:lstStyle>
          <a:p>
            <a:pPr>
              <a:defRPr/>
            </a:pPr>
            <a:endParaRPr lang="en-GB" dirty="0"/>
          </a:p>
        </p:txBody>
      </p:sp>
      <p:sp>
        <p:nvSpPr>
          <p:cNvPr id="25605" name="Rectangle 5"/>
          <p:cNvSpPr>
            <a:spLocks noGrp="1" noChangeArrowheads="1"/>
          </p:cNvSpPr>
          <p:nvPr>
            <p:ph type="sldNum" sz="quarter" idx="3"/>
          </p:nvPr>
        </p:nvSpPr>
        <p:spPr bwMode="auto">
          <a:xfrm>
            <a:off x="3851276" y="9429830"/>
            <a:ext cx="2944813"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5" tIns="45482" rIns="90965" bIns="45482" numCol="1" anchor="b" anchorCtr="0" compatLnSpc="1">
            <a:prstTxWarp prst="textNoShape">
              <a:avLst/>
            </a:prstTxWarp>
          </a:bodyPr>
          <a:lstStyle>
            <a:lvl1pPr algn="r">
              <a:defRPr sz="1200">
                <a:latin typeface="Rockwell" pitchFamily="18" charset="0"/>
                <a:cs typeface="+mn-cs"/>
              </a:defRPr>
            </a:lvl1pPr>
          </a:lstStyle>
          <a:p>
            <a:pPr>
              <a:defRPr/>
            </a:pPr>
            <a:fld id="{49FD3F2B-6297-406C-862A-5CADDED1BB49}" type="slidenum">
              <a:rPr lang="en-GB"/>
              <a:pPr>
                <a:defRPr/>
              </a:pPr>
              <a:t>‹#›</a:t>
            </a:fld>
            <a:endParaRPr lang="en-GB" dirty="0"/>
          </a:p>
        </p:txBody>
      </p:sp>
    </p:spTree>
    <p:extLst>
      <p:ext uri="{BB962C8B-B14F-4D97-AF65-F5344CB8AC3E}">
        <p14:creationId xmlns:p14="http://schemas.microsoft.com/office/powerpoint/2010/main" val="2824129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09"/>
          </a:xfrm>
          <a:prstGeom prst="rect">
            <a:avLst/>
          </a:prstGeom>
        </p:spPr>
        <p:txBody>
          <a:bodyPr vert="horz" lIns="91440" tIns="45720" rIns="91440" bIns="45720" rtlCol="0"/>
          <a:lstStyle>
            <a:lvl1pPr algn="r">
              <a:defRPr sz="1200"/>
            </a:lvl1pPr>
          </a:lstStyle>
          <a:p>
            <a:fld id="{ABD0744E-9D53-433F-902F-4F58835319D1}" type="datetimeFigureOut">
              <a:rPr lang="en-GB" smtClean="0"/>
              <a:t>03/03/2025</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a:defRPr sz="1200"/>
            </a:lvl1pPr>
          </a:lstStyle>
          <a:p>
            <a:fld id="{E50B966A-61FE-4C3C-837B-6BEF2D01B07C}" type="slidenum">
              <a:rPr lang="en-GB" smtClean="0"/>
              <a:t>‹#›</a:t>
            </a:fld>
            <a:endParaRPr lang="en-GB" dirty="0"/>
          </a:p>
        </p:txBody>
      </p:sp>
    </p:spTree>
    <p:extLst>
      <p:ext uri="{BB962C8B-B14F-4D97-AF65-F5344CB8AC3E}">
        <p14:creationId xmlns:p14="http://schemas.microsoft.com/office/powerpoint/2010/main" val="4250899987"/>
      </p:ext>
    </p:extLst>
  </p:cSld>
  <p:clrMap bg1="lt1" tx1="dk1" bg2="lt2" tx2="dk2" accent1="accent1" accent2="accent2" accent3="accent3" accent4="accent4" accent5="accent5" accent6="accent6" hlink="hlink" folHlink="folHlink"/>
  <p:notesStyle>
    <a:lvl1pPr marL="0" algn="l" defTabSz="914259" rtl="0" eaLnBrk="1" latinLnBrk="0" hangingPunct="1">
      <a:defRPr sz="1200" kern="1200">
        <a:solidFill>
          <a:schemeClr val="tx1"/>
        </a:solidFill>
        <a:latin typeface="+mn-lt"/>
        <a:ea typeface="+mn-ea"/>
        <a:cs typeface="+mn-cs"/>
      </a:defRPr>
    </a:lvl1pPr>
    <a:lvl2pPr marL="457129" algn="l" defTabSz="914259" rtl="0" eaLnBrk="1" latinLnBrk="0" hangingPunct="1">
      <a:defRPr sz="1200" kern="1200">
        <a:solidFill>
          <a:schemeClr val="tx1"/>
        </a:solidFill>
        <a:latin typeface="+mn-lt"/>
        <a:ea typeface="+mn-ea"/>
        <a:cs typeface="+mn-cs"/>
      </a:defRPr>
    </a:lvl2pPr>
    <a:lvl3pPr marL="914259" algn="l" defTabSz="914259" rtl="0" eaLnBrk="1" latinLnBrk="0" hangingPunct="1">
      <a:defRPr sz="1200" kern="1200">
        <a:solidFill>
          <a:schemeClr val="tx1"/>
        </a:solidFill>
        <a:latin typeface="+mn-lt"/>
        <a:ea typeface="+mn-ea"/>
        <a:cs typeface="+mn-cs"/>
      </a:defRPr>
    </a:lvl3pPr>
    <a:lvl4pPr marL="1371389" algn="l" defTabSz="914259" rtl="0" eaLnBrk="1" latinLnBrk="0" hangingPunct="1">
      <a:defRPr sz="1200" kern="1200">
        <a:solidFill>
          <a:schemeClr val="tx1"/>
        </a:solidFill>
        <a:latin typeface="+mn-lt"/>
        <a:ea typeface="+mn-ea"/>
        <a:cs typeface="+mn-cs"/>
      </a:defRPr>
    </a:lvl4pPr>
    <a:lvl5pPr marL="1828518" algn="l" defTabSz="914259" rtl="0" eaLnBrk="1" latinLnBrk="0" hangingPunct="1">
      <a:defRPr sz="1200" kern="1200">
        <a:solidFill>
          <a:schemeClr val="tx1"/>
        </a:solidFill>
        <a:latin typeface="+mn-lt"/>
        <a:ea typeface="+mn-ea"/>
        <a:cs typeface="+mn-cs"/>
      </a:defRPr>
    </a:lvl5pPr>
    <a:lvl6pPr marL="2285648" algn="l" defTabSz="914259" rtl="0" eaLnBrk="1" latinLnBrk="0" hangingPunct="1">
      <a:defRPr sz="1200" kern="1200">
        <a:solidFill>
          <a:schemeClr val="tx1"/>
        </a:solidFill>
        <a:latin typeface="+mn-lt"/>
        <a:ea typeface="+mn-ea"/>
        <a:cs typeface="+mn-cs"/>
      </a:defRPr>
    </a:lvl6pPr>
    <a:lvl7pPr marL="2742779"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7"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 complexity of the children going in to special schools – what we are doing to manage the risk and the need.</a:t>
            </a:r>
          </a:p>
          <a:p>
            <a:endParaRPr lang="en-GB" dirty="0"/>
          </a:p>
          <a:p>
            <a:r>
              <a:rPr lang="en-GB" dirty="0"/>
              <a:t>Reference best chance strategy – best chance for individuals to celebrate their uniqueness</a:t>
            </a:r>
          </a:p>
          <a:p>
            <a:r>
              <a:rPr lang="en-GB" dirty="0"/>
              <a:t>Improving the quality access and support for children and young people with SEND.</a:t>
            </a:r>
          </a:p>
          <a:p>
            <a:endParaRPr lang="en-GB" dirty="0"/>
          </a:p>
          <a:p>
            <a:r>
              <a:rPr lang="en-GB" dirty="0"/>
              <a:t>Improving outcomes for young people – to be in an inclusive community, schools and society.</a:t>
            </a:r>
          </a:p>
          <a:p>
            <a:endParaRPr lang="en-GB" dirty="0"/>
          </a:p>
          <a:p>
            <a:r>
              <a:rPr lang="en-GB" dirty="0"/>
              <a:t>Services being needs led </a:t>
            </a:r>
          </a:p>
          <a:p>
            <a:r>
              <a:rPr lang="en-GB" dirty="0"/>
              <a:t>Timely assessment and plan</a:t>
            </a:r>
          </a:p>
          <a:p>
            <a:endParaRPr lang="en-GB" dirty="0"/>
          </a:p>
        </p:txBody>
      </p:sp>
      <p:sp>
        <p:nvSpPr>
          <p:cNvPr id="4" name="Slide Number Placeholder 3"/>
          <p:cNvSpPr>
            <a:spLocks noGrp="1"/>
          </p:cNvSpPr>
          <p:nvPr>
            <p:ph type="sldNum" sz="quarter" idx="5"/>
          </p:nvPr>
        </p:nvSpPr>
        <p:spPr/>
        <p:txBody>
          <a:bodyPr/>
          <a:lstStyle/>
          <a:p>
            <a:fld id="{E50B966A-61FE-4C3C-837B-6BEF2D01B07C}" type="slidenum">
              <a:rPr lang="en-GB" smtClean="0"/>
              <a:t>3</a:t>
            </a:fld>
            <a:endParaRPr lang="en-GB" dirty="0"/>
          </a:p>
        </p:txBody>
      </p:sp>
    </p:spTree>
    <p:extLst>
      <p:ext uri="{BB962C8B-B14F-4D97-AF65-F5344CB8AC3E}">
        <p14:creationId xmlns:p14="http://schemas.microsoft.com/office/powerpoint/2010/main" val="350550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0B966A-61FE-4C3C-837B-6BEF2D01B07C}" type="slidenum">
              <a:rPr lang="en-GB" smtClean="0"/>
              <a:t>4</a:t>
            </a:fld>
            <a:endParaRPr lang="en-GB" dirty="0"/>
          </a:p>
        </p:txBody>
      </p:sp>
    </p:spTree>
    <p:extLst>
      <p:ext uri="{BB962C8B-B14F-4D97-AF65-F5344CB8AC3E}">
        <p14:creationId xmlns:p14="http://schemas.microsoft.com/office/powerpoint/2010/main" val="344006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 to early help and improving responsiveness to need.</a:t>
            </a:r>
          </a:p>
          <a:p>
            <a:endParaRPr lang="en-GB" dirty="0"/>
          </a:p>
          <a:p>
            <a:r>
              <a:rPr lang="en-GB" dirty="0"/>
              <a:t>Best chance strategy</a:t>
            </a:r>
          </a:p>
          <a:p>
            <a:endParaRPr lang="en-GB" dirty="0"/>
          </a:p>
          <a:p>
            <a:r>
              <a:rPr lang="en-GB" dirty="0"/>
              <a:t>Integrated neighbourhood teams across the 4 localities.</a:t>
            </a:r>
          </a:p>
        </p:txBody>
      </p:sp>
      <p:sp>
        <p:nvSpPr>
          <p:cNvPr id="4" name="Slide Number Placeholder 3"/>
          <p:cNvSpPr>
            <a:spLocks noGrp="1"/>
          </p:cNvSpPr>
          <p:nvPr>
            <p:ph type="sldNum" sz="quarter" idx="5"/>
          </p:nvPr>
        </p:nvSpPr>
        <p:spPr/>
        <p:txBody>
          <a:bodyPr/>
          <a:lstStyle/>
          <a:p>
            <a:fld id="{E50B966A-61FE-4C3C-837B-6BEF2D01B07C}" type="slidenum">
              <a:rPr lang="en-GB" smtClean="0"/>
              <a:t>5</a:t>
            </a:fld>
            <a:endParaRPr lang="en-GB" dirty="0"/>
          </a:p>
        </p:txBody>
      </p:sp>
    </p:spTree>
    <p:extLst>
      <p:ext uri="{BB962C8B-B14F-4D97-AF65-F5344CB8AC3E}">
        <p14:creationId xmlns:p14="http://schemas.microsoft.com/office/powerpoint/2010/main" val="209716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Improving awareness and understanding for children and young people</a:t>
            </a:r>
          </a:p>
          <a:p>
            <a:r>
              <a:rPr lang="en-GB" dirty="0"/>
              <a:t>Working with young people to improve their access to health.</a:t>
            </a:r>
          </a:p>
        </p:txBody>
      </p:sp>
      <p:sp>
        <p:nvSpPr>
          <p:cNvPr id="4" name="Slide Number Placeholder 3"/>
          <p:cNvSpPr>
            <a:spLocks noGrp="1"/>
          </p:cNvSpPr>
          <p:nvPr>
            <p:ph type="sldNum" sz="quarter" idx="5"/>
          </p:nvPr>
        </p:nvSpPr>
        <p:spPr/>
        <p:txBody>
          <a:bodyPr/>
          <a:lstStyle/>
          <a:p>
            <a:fld id="{E50B966A-61FE-4C3C-837B-6BEF2D01B07C}" type="slidenum">
              <a:rPr lang="en-GB" smtClean="0"/>
              <a:t>6</a:t>
            </a:fld>
            <a:endParaRPr lang="en-GB" dirty="0"/>
          </a:p>
        </p:txBody>
      </p:sp>
    </p:spTree>
    <p:extLst>
      <p:ext uri="{BB962C8B-B14F-4D97-AF65-F5344CB8AC3E}">
        <p14:creationId xmlns:p14="http://schemas.microsoft.com/office/powerpoint/2010/main" val="346697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A6EEF85E-9B2D-C02A-1D2E-BE19DF61CF3F}"/>
              </a:ext>
            </a:extLst>
          </p:cNvPr>
          <p:cNvSpPr>
            <a:spLocks noGrp="1"/>
          </p:cNvSpPr>
          <p:nvPr>
            <p:ph type="body" sz="quarter" idx="10" hasCustomPrompt="1"/>
          </p:nvPr>
        </p:nvSpPr>
        <p:spPr>
          <a:xfrm>
            <a:off x="203653" y="1322454"/>
            <a:ext cx="4275138" cy="1804255"/>
          </a:xfrm>
        </p:spPr>
        <p:txBody>
          <a:bodyPr/>
          <a:lstStyle>
            <a:lvl1pPr marL="0" indent="0">
              <a:buFontTx/>
              <a:buNone/>
              <a:defRPr sz="3200" b="1">
                <a:solidFill>
                  <a:schemeClr val="tx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Presentation title</a:t>
            </a:r>
          </a:p>
        </p:txBody>
      </p:sp>
      <p:sp>
        <p:nvSpPr>
          <p:cNvPr id="11" name="Text Placeholder 14">
            <a:extLst>
              <a:ext uri="{FF2B5EF4-FFF2-40B4-BE49-F238E27FC236}">
                <a16:creationId xmlns:a16="http://schemas.microsoft.com/office/drawing/2014/main" id="{9A22B29C-38DA-B02C-DEE9-2B62021C381E}"/>
              </a:ext>
            </a:extLst>
          </p:cNvPr>
          <p:cNvSpPr>
            <a:spLocks noGrp="1"/>
          </p:cNvSpPr>
          <p:nvPr>
            <p:ph type="body" sz="quarter" idx="11" hasCustomPrompt="1"/>
          </p:nvPr>
        </p:nvSpPr>
        <p:spPr>
          <a:xfrm>
            <a:off x="203653" y="3189491"/>
            <a:ext cx="4275138"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lvl1pPr marL="228567" indent="-228567" algn="l">
              <a:buFontTx/>
              <a:buNone/>
              <a:defRPr lang="en-US" sz="2600" b="1"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Date</a:t>
            </a:r>
            <a:endParaRPr lang="en-GB" dirty="0"/>
          </a:p>
        </p:txBody>
      </p:sp>
      <p:pic>
        <p:nvPicPr>
          <p:cNvPr id="16" name="Picture 15" descr="A person wearing a blue apron and gloves holding a stethoscope&#10;&#10;Description automatically generated">
            <a:extLst>
              <a:ext uri="{FF2B5EF4-FFF2-40B4-BE49-F238E27FC236}">
                <a16:creationId xmlns:a16="http://schemas.microsoft.com/office/drawing/2014/main" id="{F3AD701A-5033-D634-B1A9-36321B48B83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868291" y="0"/>
            <a:ext cx="4275710" cy="5143500"/>
          </a:xfrm>
          <a:prstGeom prst="rect">
            <a:avLst/>
          </a:prstGeom>
        </p:spPr>
      </p:pic>
      <p:sp>
        <p:nvSpPr>
          <p:cNvPr id="4" name="Rectangle 3">
            <a:extLst>
              <a:ext uri="{FF2B5EF4-FFF2-40B4-BE49-F238E27FC236}">
                <a16:creationId xmlns:a16="http://schemas.microsoft.com/office/drawing/2014/main" id="{BDCC3D2E-76B6-585E-FF24-A71A5FB8CE8B}"/>
              </a:ext>
            </a:extLst>
          </p:cNvPr>
          <p:cNvSpPr/>
          <p:nvPr userDrawn="1"/>
        </p:nvSpPr>
        <p:spPr>
          <a:xfrm>
            <a:off x="4868291" y="4762500"/>
            <a:ext cx="4607588" cy="5715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5" name="TextBox 4">
            <a:extLst>
              <a:ext uri="{FF2B5EF4-FFF2-40B4-BE49-F238E27FC236}">
                <a16:creationId xmlns:a16="http://schemas.microsoft.com/office/drawing/2014/main" id="{F1D60452-658E-A32F-E1BE-A5599B1CA6EF}"/>
              </a:ext>
            </a:extLst>
          </p:cNvPr>
          <p:cNvSpPr txBox="1"/>
          <p:nvPr userDrawn="1"/>
        </p:nvSpPr>
        <p:spPr>
          <a:xfrm>
            <a:off x="5027579" y="4814339"/>
            <a:ext cx="6405664" cy="276999"/>
          </a:xfrm>
          <a:prstGeom prst="rect">
            <a:avLst/>
          </a:prstGeom>
          <a:noFill/>
        </p:spPr>
        <p:txBody>
          <a:bodyPr wrap="square">
            <a:spAutoFit/>
          </a:bodyPr>
          <a:lstStyle/>
          <a:p>
            <a:pPr lvl="0"/>
            <a:r>
              <a:rPr lang="en-US" sz="1200" dirty="0"/>
              <a:t>Striving to provide the best care by the best people</a:t>
            </a:r>
          </a:p>
        </p:txBody>
      </p:sp>
    </p:spTree>
    <p:extLst>
      <p:ext uri="{BB962C8B-B14F-4D97-AF65-F5344CB8AC3E}">
        <p14:creationId xmlns:p14="http://schemas.microsoft.com/office/powerpoint/2010/main" val="3664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a:p>
        </p:txBody>
      </p:sp>
      <p:sp>
        <p:nvSpPr>
          <p:cNvPr id="6" name="Text Placeholder 5"/>
          <p:cNvSpPr>
            <a:spLocks noGrp="1"/>
          </p:cNvSpPr>
          <p:nvPr>
            <p:ph type="body" sz="quarter" idx="10"/>
          </p:nvPr>
        </p:nvSpPr>
        <p:spPr>
          <a:xfrm>
            <a:off x="258489" y="1664324"/>
            <a:ext cx="4140000" cy="3054422"/>
          </a:xfrm>
        </p:spPr>
        <p:txBody>
          <a:bodyPr/>
          <a:lstStyle>
            <a:lvl2pPr marL="457129" indent="-228567">
              <a:buSzPct val="1000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p:txBody>
      </p:sp>
      <p:sp>
        <p:nvSpPr>
          <p:cNvPr id="8" name="Text Placeholder 7"/>
          <p:cNvSpPr>
            <a:spLocks noGrp="1"/>
          </p:cNvSpPr>
          <p:nvPr>
            <p:ph type="body" sz="quarter" idx="11"/>
          </p:nvPr>
        </p:nvSpPr>
        <p:spPr>
          <a:xfrm>
            <a:off x="4704487" y="1664324"/>
            <a:ext cx="4140000" cy="3054422"/>
          </a:xfrm>
        </p:spPr>
        <p:txBody>
          <a:body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5B266843-BBEC-0ADF-5C32-917B674BE01D}"/>
              </a:ext>
            </a:extLst>
          </p:cNvPr>
          <p:cNvSpPr>
            <a:spLocks noGrp="1"/>
          </p:cNvSpPr>
          <p:nvPr>
            <p:ph type="title"/>
          </p:nvPr>
        </p:nvSpPr>
        <p:spPr>
          <a:xfrm>
            <a:off x="275434" y="799273"/>
            <a:ext cx="6716713" cy="557155"/>
          </a:xfrm>
        </p:spPr>
        <p:txBody>
          <a:bodyPr/>
          <a:lstStyle>
            <a:lvl1pPr>
              <a:defRPr sz="2800" b="0" i="0">
                <a:solidFill>
                  <a:srgbClr val="0070C0"/>
                </a:solidFill>
                <a:latin typeface="Arial Bold" pitchFamily="34" charset="0"/>
                <a:cs typeface="Arial Bold" pitchFamily="34" charset="0"/>
              </a:defRPr>
            </a:lvl1pPr>
          </a:lstStyle>
          <a:p>
            <a:r>
              <a:rPr lang="en-US" dirty="0"/>
              <a:t>Click to edit Master title style</a:t>
            </a:r>
            <a:endParaRPr dirty="0"/>
          </a:p>
        </p:txBody>
      </p:sp>
    </p:spTree>
    <p:extLst>
      <p:ext uri="{BB962C8B-B14F-4D97-AF65-F5344CB8AC3E}">
        <p14:creationId xmlns:p14="http://schemas.microsoft.com/office/powerpoint/2010/main" val="17535487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_Text + Image">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a:p>
        </p:txBody>
      </p:sp>
      <p:sp>
        <p:nvSpPr>
          <p:cNvPr id="6" name="Text Placeholder 5"/>
          <p:cNvSpPr>
            <a:spLocks noGrp="1"/>
          </p:cNvSpPr>
          <p:nvPr>
            <p:ph type="body" sz="quarter" idx="10"/>
          </p:nvPr>
        </p:nvSpPr>
        <p:spPr>
          <a:xfrm>
            <a:off x="264973" y="1657839"/>
            <a:ext cx="4140000" cy="3109427"/>
          </a:xfrm>
        </p:spPr>
        <p:txBody>
          <a:bodyPr/>
          <a:lstStyle>
            <a:lvl2pPr marL="457129" indent="-228567">
              <a:buSzPct val="1000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p:txBody>
      </p:sp>
      <p:sp>
        <p:nvSpPr>
          <p:cNvPr id="3" name="Picture Placeholder 2"/>
          <p:cNvSpPr>
            <a:spLocks noGrp="1"/>
          </p:cNvSpPr>
          <p:nvPr>
            <p:ph type="pic" sz="quarter" idx="11"/>
          </p:nvPr>
        </p:nvSpPr>
        <p:spPr>
          <a:xfrm>
            <a:off x="4710971" y="1657839"/>
            <a:ext cx="4140000" cy="3109428"/>
          </a:xfrm>
        </p:spPr>
        <p:txBody>
          <a:bodyPr/>
          <a:lstStyle>
            <a:lvl1pPr marL="0" indent="0">
              <a:buFontTx/>
              <a:buNone/>
              <a:defRPr/>
            </a:lvl1pPr>
          </a:lstStyle>
          <a:p>
            <a:endParaRPr lang="en-GB" dirty="0"/>
          </a:p>
        </p:txBody>
      </p:sp>
      <p:sp>
        <p:nvSpPr>
          <p:cNvPr id="2" name="Title 1">
            <a:extLst>
              <a:ext uri="{FF2B5EF4-FFF2-40B4-BE49-F238E27FC236}">
                <a16:creationId xmlns:a16="http://schemas.microsoft.com/office/drawing/2014/main" id="{66CCF79C-7CEA-DA4A-B4C3-333A0D585FE4}"/>
              </a:ext>
            </a:extLst>
          </p:cNvPr>
          <p:cNvSpPr>
            <a:spLocks noGrp="1"/>
          </p:cNvSpPr>
          <p:nvPr>
            <p:ph type="title"/>
          </p:nvPr>
        </p:nvSpPr>
        <p:spPr>
          <a:xfrm>
            <a:off x="275434" y="799273"/>
            <a:ext cx="6716713" cy="557155"/>
          </a:xfrm>
        </p:spPr>
        <p:txBody>
          <a:bodyPr/>
          <a:lstStyle>
            <a:lvl1pPr>
              <a:defRPr sz="2800" b="0" i="0">
                <a:solidFill>
                  <a:srgbClr val="0070C0"/>
                </a:solidFill>
                <a:latin typeface="Arial Bold" pitchFamily="34" charset="0"/>
                <a:cs typeface="Arial Bold" pitchFamily="34" charset="0"/>
              </a:defRPr>
            </a:lvl1pPr>
          </a:lstStyle>
          <a:p>
            <a:r>
              <a:rPr lang="en-US" dirty="0"/>
              <a:t>Click to edit Master title style</a:t>
            </a:r>
            <a:endParaRPr dirty="0"/>
          </a:p>
        </p:txBody>
      </p:sp>
    </p:spTree>
    <p:extLst>
      <p:ext uri="{BB962C8B-B14F-4D97-AF65-F5344CB8AC3E}">
        <p14:creationId xmlns:p14="http://schemas.microsoft.com/office/powerpoint/2010/main" val="230186775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a:p>
        </p:txBody>
      </p:sp>
      <p:sp>
        <p:nvSpPr>
          <p:cNvPr id="6" name="Text Placeholder 5"/>
          <p:cNvSpPr>
            <a:spLocks noGrp="1"/>
          </p:cNvSpPr>
          <p:nvPr>
            <p:ph type="body" sz="quarter" idx="10"/>
          </p:nvPr>
        </p:nvSpPr>
        <p:spPr>
          <a:xfrm>
            <a:off x="275434" y="1475877"/>
            <a:ext cx="4140000" cy="1457477"/>
          </a:xfrm>
        </p:spPr>
        <p:txBody>
          <a:bodyPr/>
          <a:lstStyle>
            <a:lvl1pPr>
              <a:spcBef>
                <a:spcPts val="600"/>
              </a:spcBef>
              <a:defRPr sz="1600"/>
            </a:lvl1pPr>
            <a:lvl2pPr marL="457129" indent="-228567">
              <a:spcBef>
                <a:spcPts val="600"/>
              </a:spcBef>
              <a:buSzPct val="100000"/>
              <a:buFont typeface="Arial" panose="020B0604020202020204" pitchFamily="34" charset="0"/>
              <a:buChar char="−"/>
              <a:defRPr sz="1400"/>
            </a:lvl2pPr>
            <a:lvl3pPr>
              <a:spcBef>
                <a:spcPts val="600"/>
              </a:spcBef>
              <a:defRPr sz="1400"/>
            </a:lvl3pPr>
          </a:lstStyle>
          <a:p>
            <a:pPr lvl="0"/>
            <a:r>
              <a:rPr lang="en-US" dirty="0"/>
              <a:t>Click to edit Master text styles</a:t>
            </a:r>
          </a:p>
          <a:p>
            <a:pPr lvl="1"/>
            <a:r>
              <a:rPr lang="en-US" dirty="0"/>
              <a:t>Second level</a:t>
            </a:r>
          </a:p>
          <a:p>
            <a:pPr lvl="2"/>
            <a:r>
              <a:rPr lang="en-US" dirty="0"/>
              <a:t>Third level</a:t>
            </a:r>
          </a:p>
        </p:txBody>
      </p:sp>
      <p:sp>
        <p:nvSpPr>
          <p:cNvPr id="8" name="Text Placeholder 7"/>
          <p:cNvSpPr>
            <a:spLocks noGrp="1"/>
          </p:cNvSpPr>
          <p:nvPr>
            <p:ph type="body" sz="quarter" idx="11"/>
          </p:nvPr>
        </p:nvSpPr>
        <p:spPr>
          <a:xfrm>
            <a:off x="4721432" y="1475875"/>
            <a:ext cx="4140000" cy="1440000"/>
          </a:xfrm>
        </p:spPr>
        <p:txBody>
          <a:bodyPr/>
          <a:lstStyle>
            <a:lvl1pPr>
              <a:spcBef>
                <a:spcPts val="600"/>
              </a:spcBef>
              <a:defRPr sz="1600"/>
            </a:lvl1pPr>
            <a:lvl2pPr>
              <a:spcBef>
                <a:spcPts val="600"/>
              </a:spcBef>
              <a:defRPr sz="1400"/>
            </a:lvl2pPr>
            <a:lvl3pPr>
              <a:spcBef>
                <a:spcPts val="600"/>
              </a:spcBef>
              <a:defRPr sz="1400"/>
            </a:lvl3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2"/>
          </p:nvPr>
        </p:nvSpPr>
        <p:spPr>
          <a:xfrm>
            <a:off x="275434" y="3207819"/>
            <a:ext cx="4140000" cy="1457477"/>
          </a:xfrm>
        </p:spPr>
        <p:txBody>
          <a:bodyPr/>
          <a:lstStyle>
            <a:lvl1pPr>
              <a:spcBef>
                <a:spcPts val="600"/>
              </a:spcBef>
              <a:defRPr sz="1600"/>
            </a:lvl1pPr>
            <a:lvl2pPr marL="457129" indent="-228567">
              <a:spcBef>
                <a:spcPts val="600"/>
              </a:spcBef>
              <a:buSzPct val="100000"/>
              <a:buFont typeface="Arial" panose="020B0604020202020204" pitchFamily="34" charset="0"/>
              <a:buChar char="−"/>
              <a:defRPr sz="1400"/>
            </a:lvl2pPr>
            <a:lvl3pPr>
              <a:spcBef>
                <a:spcPts val="600"/>
              </a:spcBef>
              <a:defRPr sz="1400"/>
            </a:lvl3pPr>
          </a:lstStyle>
          <a:p>
            <a:pPr lvl="0"/>
            <a:r>
              <a:rPr lang="en-US" dirty="0"/>
              <a:t>Click to edit Master text styles</a:t>
            </a:r>
          </a:p>
          <a:p>
            <a:pPr lvl="1"/>
            <a:r>
              <a:rPr lang="en-US" dirty="0"/>
              <a:t>Second level</a:t>
            </a:r>
          </a:p>
          <a:p>
            <a:pPr lvl="2"/>
            <a:r>
              <a:rPr lang="en-US" dirty="0"/>
              <a:t>Third level</a:t>
            </a:r>
          </a:p>
        </p:txBody>
      </p:sp>
      <p:sp>
        <p:nvSpPr>
          <p:cNvPr id="9" name="Text Placeholder 7"/>
          <p:cNvSpPr>
            <a:spLocks noGrp="1"/>
          </p:cNvSpPr>
          <p:nvPr>
            <p:ph type="body" sz="quarter" idx="13"/>
          </p:nvPr>
        </p:nvSpPr>
        <p:spPr>
          <a:xfrm>
            <a:off x="4721432" y="3207819"/>
            <a:ext cx="4140000" cy="1457477"/>
          </a:xfrm>
        </p:spPr>
        <p:txBody>
          <a:bodyPr/>
          <a:lstStyle>
            <a:lvl1pPr>
              <a:spcBef>
                <a:spcPts val="600"/>
              </a:spcBef>
              <a:defRPr sz="1600"/>
            </a:lvl1pPr>
            <a:lvl2pPr>
              <a:spcBef>
                <a:spcPts val="600"/>
              </a:spcBef>
              <a:defRPr sz="1400"/>
            </a:lvl2pPr>
            <a:lvl3pPr>
              <a:spcBef>
                <a:spcPts val="600"/>
              </a:spcBef>
              <a:defRPr sz="1400"/>
            </a:lvl3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77812927-BB41-0CCB-E53F-52EE9D90F74A}"/>
              </a:ext>
            </a:extLst>
          </p:cNvPr>
          <p:cNvSpPr>
            <a:spLocks noGrp="1"/>
          </p:cNvSpPr>
          <p:nvPr>
            <p:ph type="title"/>
          </p:nvPr>
        </p:nvSpPr>
        <p:spPr>
          <a:xfrm>
            <a:off x="275434" y="799273"/>
            <a:ext cx="6716713" cy="557155"/>
          </a:xfrm>
        </p:spPr>
        <p:txBody>
          <a:bodyPr/>
          <a:lstStyle>
            <a:lvl1pPr>
              <a:defRPr sz="2800" b="0" i="0">
                <a:solidFill>
                  <a:srgbClr val="0070C0"/>
                </a:solidFill>
                <a:latin typeface="Arial Bold" pitchFamily="34" charset="0"/>
                <a:cs typeface="Arial Bold" pitchFamily="34" charset="0"/>
              </a:defRPr>
            </a:lvl1pPr>
          </a:lstStyle>
          <a:p>
            <a:r>
              <a:rPr lang="en-US" dirty="0"/>
              <a:t>Click to edit Master title style</a:t>
            </a:r>
            <a:endParaRPr dirty="0"/>
          </a:p>
        </p:txBody>
      </p:sp>
    </p:spTree>
    <p:extLst>
      <p:ext uri="{BB962C8B-B14F-4D97-AF65-F5344CB8AC3E}">
        <p14:creationId xmlns:p14="http://schemas.microsoft.com/office/powerpoint/2010/main" val="379173332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a:p>
        </p:txBody>
      </p:sp>
      <p:sp>
        <p:nvSpPr>
          <p:cNvPr id="2" name="Title 1">
            <a:extLst>
              <a:ext uri="{FF2B5EF4-FFF2-40B4-BE49-F238E27FC236}">
                <a16:creationId xmlns:a16="http://schemas.microsoft.com/office/drawing/2014/main" id="{6DF64886-23FB-7E1B-5DEA-0FD485411ABF}"/>
              </a:ext>
            </a:extLst>
          </p:cNvPr>
          <p:cNvSpPr>
            <a:spLocks noGrp="1"/>
          </p:cNvSpPr>
          <p:nvPr>
            <p:ph type="title"/>
          </p:nvPr>
        </p:nvSpPr>
        <p:spPr>
          <a:xfrm>
            <a:off x="275434" y="799273"/>
            <a:ext cx="6716713" cy="557155"/>
          </a:xfrm>
        </p:spPr>
        <p:txBody>
          <a:bodyPr/>
          <a:lstStyle>
            <a:lvl1pPr>
              <a:defRPr sz="2800" b="0" i="0">
                <a:solidFill>
                  <a:srgbClr val="0070C0"/>
                </a:solidFill>
                <a:latin typeface="Arial Bold" pitchFamily="34" charset="0"/>
                <a:cs typeface="Arial Bold" pitchFamily="34" charset="0"/>
              </a:defRPr>
            </a:lvl1pPr>
          </a:lstStyle>
          <a:p>
            <a:r>
              <a:rPr lang="en-US" dirty="0"/>
              <a:t>Click to edit Master title style</a:t>
            </a:r>
            <a:endParaRPr dirty="0"/>
          </a:p>
        </p:txBody>
      </p:sp>
    </p:spTree>
    <p:extLst>
      <p:ext uri="{BB962C8B-B14F-4D97-AF65-F5344CB8AC3E}">
        <p14:creationId xmlns:p14="http://schemas.microsoft.com/office/powerpoint/2010/main" val="115861121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lding slide">
    <p:spTree>
      <p:nvGrpSpPr>
        <p:cNvPr id="1" name=""/>
        <p:cNvGrpSpPr/>
        <p:nvPr/>
      </p:nvGrpSpPr>
      <p:grpSpPr>
        <a:xfrm>
          <a:off x="0" y="0"/>
          <a:ext cx="0" cy="0"/>
          <a:chOff x="0" y="0"/>
          <a:chExt cx="0" cy="0"/>
        </a:xfrm>
      </p:grpSpPr>
      <p:pic>
        <p:nvPicPr>
          <p:cNvPr id="1026" name="Picture 2" descr="P:\Template redesigns\PowerPoint template\Reflection_Unsplash_Faye Cornish.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1146" y="0"/>
            <a:ext cx="9144000" cy="51444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376241" y="2228533"/>
            <a:ext cx="4971617" cy="982534"/>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Holding slide</a:t>
            </a:r>
          </a:p>
        </p:txBody>
      </p:sp>
      <p:sp>
        <p:nvSpPr>
          <p:cNvPr id="2" name="TextBox 1">
            <a:extLst>
              <a:ext uri="{FF2B5EF4-FFF2-40B4-BE49-F238E27FC236}">
                <a16:creationId xmlns:a16="http://schemas.microsoft.com/office/drawing/2014/main" id="{CA0DA08D-D732-4AD0-0803-92D58853D796}"/>
              </a:ext>
            </a:extLst>
          </p:cNvPr>
          <p:cNvSpPr txBox="1"/>
          <p:nvPr userDrawn="1"/>
        </p:nvSpPr>
        <p:spPr>
          <a:xfrm>
            <a:off x="0" y="4866501"/>
            <a:ext cx="4011039" cy="276999"/>
          </a:xfrm>
          <a:prstGeom prst="rect">
            <a:avLst/>
          </a:prstGeom>
          <a:noFill/>
        </p:spPr>
        <p:txBody>
          <a:bodyPr wrap="square">
            <a:spAutoFit/>
          </a:bodyPr>
          <a:lstStyle/>
          <a:p>
            <a:pPr lvl="0"/>
            <a:r>
              <a:rPr lang="en-US" sz="1200" dirty="0">
                <a:solidFill>
                  <a:schemeClr val="bg1"/>
                </a:solidFill>
              </a:rPr>
              <a:t>Striving to provide the best care by the best people</a:t>
            </a:r>
          </a:p>
        </p:txBody>
      </p:sp>
      <p:pic>
        <p:nvPicPr>
          <p:cNvPr id="4" name="Picture 3" descr="A black and white sign with white text&#10;&#10;Description automatically generated">
            <a:extLst>
              <a:ext uri="{FF2B5EF4-FFF2-40B4-BE49-F238E27FC236}">
                <a16:creationId xmlns:a16="http://schemas.microsoft.com/office/drawing/2014/main" id="{1C39D9D9-4E63-AEC2-26B0-69E1426CD8EA}"/>
              </a:ext>
            </a:extLst>
          </p:cNvPr>
          <p:cNvPicPr>
            <a:picLocks noChangeAspect="1"/>
          </p:cNvPicPr>
          <p:nvPr userDrawn="1"/>
        </p:nvPicPr>
        <p:blipFill>
          <a:blip r:embed="rId3"/>
          <a:stretch>
            <a:fillRect/>
          </a:stretch>
        </p:blipFill>
        <p:spPr>
          <a:xfrm>
            <a:off x="220494" y="132826"/>
            <a:ext cx="1724115" cy="567566"/>
          </a:xfrm>
          <a:prstGeom prst="rect">
            <a:avLst/>
          </a:prstGeom>
        </p:spPr>
      </p:pic>
    </p:spTree>
    <p:extLst>
      <p:ext uri="{BB962C8B-B14F-4D97-AF65-F5344CB8AC3E}">
        <p14:creationId xmlns:p14="http://schemas.microsoft.com/office/powerpoint/2010/main" val="68212018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ffee break slide">
    <p:spTree>
      <p:nvGrpSpPr>
        <p:cNvPr id="1" name=""/>
        <p:cNvGrpSpPr/>
        <p:nvPr/>
      </p:nvGrpSpPr>
      <p:grpSpPr>
        <a:xfrm>
          <a:off x="0" y="0"/>
          <a:ext cx="0" cy="0"/>
          <a:chOff x="0" y="0"/>
          <a:chExt cx="0" cy="0"/>
        </a:xfrm>
      </p:grpSpPr>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sz="1100"/>
          </a:p>
        </p:txBody>
      </p:sp>
      <p:sp>
        <p:nvSpPr>
          <p:cNvPr id="11" name="Text Placeholder 10"/>
          <p:cNvSpPr>
            <a:spLocks noGrp="1"/>
          </p:cNvSpPr>
          <p:nvPr>
            <p:ph type="body" sz="quarter" idx="10"/>
          </p:nvPr>
        </p:nvSpPr>
        <p:spPr>
          <a:xfrm>
            <a:off x="376241" y="2228533"/>
            <a:ext cx="4971617" cy="982534"/>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endParaRPr lang="en-US" dirty="0"/>
          </a:p>
        </p:txBody>
      </p:sp>
      <p:pic>
        <p:nvPicPr>
          <p:cNvPr id="9" name="Picture 2" descr="P:\Template redesigns\PowerPoint template\Coffee break2.jpg"/>
          <p:cNvPicPr preferRelativeResize="0">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5094000" y="853200"/>
            <a:ext cx="3734251" cy="3733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E6B790-249F-2884-65C8-BFF082A0538D}"/>
              </a:ext>
            </a:extLst>
          </p:cNvPr>
          <p:cNvSpPr txBox="1"/>
          <p:nvPr userDrawn="1"/>
        </p:nvSpPr>
        <p:spPr>
          <a:xfrm>
            <a:off x="0" y="4866501"/>
            <a:ext cx="4011039" cy="276999"/>
          </a:xfrm>
          <a:prstGeom prst="rect">
            <a:avLst/>
          </a:prstGeom>
          <a:noFill/>
        </p:spPr>
        <p:txBody>
          <a:bodyPr wrap="square">
            <a:spAutoFit/>
          </a:bodyPr>
          <a:lstStyle/>
          <a:p>
            <a:pPr lvl="0"/>
            <a:r>
              <a:rPr lang="en-US" sz="1200" dirty="0">
                <a:solidFill>
                  <a:schemeClr val="bg1"/>
                </a:solidFill>
              </a:rPr>
              <a:t>Striving to provide the best care by the best people</a:t>
            </a:r>
          </a:p>
        </p:txBody>
      </p:sp>
      <p:pic>
        <p:nvPicPr>
          <p:cNvPr id="3" name="Picture 2" descr="A black and white sign with white text&#10;&#10;Description automatically generated">
            <a:extLst>
              <a:ext uri="{FF2B5EF4-FFF2-40B4-BE49-F238E27FC236}">
                <a16:creationId xmlns:a16="http://schemas.microsoft.com/office/drawing/2014/main" id="{A8E8DA8E-A8AB-EF05-34A0-FD5EEE1C77E3}"/>
              </a:ext>
            </a:extLst>
          </p:cNvPr>
          <p:cNvPicPr>
            <a:picLocks noChangeAspect="1"/>
          </p:cNvPicPr>
          <p:nvPr userDrawn="1"/>
        </p:nvPicPr>
        <p:blipFill>
          <a:blip r:embed="rId3"/>
          <a:stretch>
            <a:fillRect/>
          </a:stretch>
        </p:blipFill>
        <p:spPr>
          <a:xfrm>
            <a:off x="220494" y="132826"/>
            <a:ext cx="1724115" cy="567566"/>
          </a:xfrm>
          <a:prstGeom prst="rect">
            <a:avLst/>
          </a:prstGeom>
        </p:spPr>
      </p:pic>
    </p:spTree>
    <p:extLst>
      <p:ext uri="{BB962C8B-B14F-4D97-AF65-F5344CB8AC3E}">
        <p14:creationId xmlns:p14="http://schemas.microsoft.com/office/powerpoint/2010/main" val="164396203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 break slide">
    <p:spTree>
      <p:nvGrpSpPr>
        <p:cNvPr id="1" name=""/>
        <p:cNvGrpSpPr/>
        <p:nvPr/>
      </p:nvGrpSpPr>
      <p:grpSpPr>
        <a:xfrm>
          <a:off x="0" y="0"/>
          <a:ext cx="0" cy="0"/>
          <a:chOff x="0" y="0"/>
          <a:chExt cx="0" cy="0"/>
        </a:xfrm>
      </p:grpSpPr>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a:p>
        </p:txBody>
      </p:sp>
      <p:sp>
        <p:nvSpPr>
          <p:cNvPr id="11" name="Text Placeholder 10"/>
          <p:cNvSpPr>
            <a:spLocks noGrp="1"/>
          </p:cNvSpPr>
          <p:nvPr>
            <p:ph type="body" sz="quarter" idx="10"/>
          </p:nvPr>
        </p:nvSpPr>
        <p:spPr>
          <a:xfrm>
            <a:off x="376241" y="2228533"/>
            <a:ext cx="4971617" cy="982534"/>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endParaRPr lang="en-US" dirty="0"/>
          </a:p>
        </p:txBody>
      </p:sp>
      <p:pic>
        <p:nvPicPr>
          <p:cNvPr id="1026" name="Picture 2" descr="P:\Templates\PowerPoint template\Support files\Tea break slide image_Unsplash.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213" r="17120"/>
          <a:stretch/>
        </p:blipFill>
        <p:spPr bwMode="auto">
          <a:xfrm>
            <a:off x="5094000" y="853200"/>
            <a:ext cx="3733200" cy="3733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2FA3BA-20E9-7678-D79A-9BF992BE8ADE}"/>
              </a:ext>
            </a:extLst>
          </p:cNvPr>
          <p:cNvSpPr txBox="1"/>
          <p:nvPr userDrawn="1"/>
        </p:nvSpPr>
        <p:spPr>
          <a:xfrm>
            <a:off x="0" y="4866501"/>
            <a:ext cx="4011039" cy="276999"/>
          </a:xfrm>
          <a:prstGeom prst="rect">
            <a:avLst/>
          </a:prstGeom>
          <a:noFill/>
        </p:spPr>
        <p:txBody>
          <a:bodyPr wrap="square">
            <a:spAutoFit/>
          </a:bodyPr>
          <a:lstStyle/>
          <a:p>
            <a:pPr lvl="0"/>
            <a:r>
              <a:rPr lang="en-US" sz="1200" dirty="0">
                <a:solidFill>
                  <a:schemeClr val="bg1"/>
                </a:solidFill>
              </a:rPr>
              <a:t>Striving to provide the best care by the best people</a:t>
            </a:r>
          </a:p>
        </p:txBody>
      </p:sp>
      <p:pic>
        <p:nvPicPr>
          <p:cNvPr id="3" name="Picture 2" descr="A black and white sign with white text&#10;&#10;Description automatically generated">
            <a:extLst>
              <a:ext uri="{FF2B5EF4-FFF2-40B4-BE49-F238E27FC236}">
                <a16:creationId xmlns:a16="http://schemas.microsoft.com/office/drawing/2014/main" id="{3EEEDA1E-2E80-D21F-F453-DE980BCCAFC6}"/>
              </a:ext>
            </a:extLst>
          </p:cNvPr>
          <p:cNvPicPr>
            <a:picLocks noChangeAspect="1"/>
          </p:cNvPicPr>
          <p:nvPr userDrawn="1"/>
        </p:nvPicPr>
        <p:blipFill>
          <a:blip r:embed="rId3"/>
          <a:stretch>
            <a:fillRect/>
          </a:stretch>
        </p:blipFill>
        <p:spPr>
          <a:xfrm>
            <a:off x="220494" y="132826"/>
            <a:ext cx="1724115" cy="567566"/>
          </a:xfrm>
          <a:prstGeom prst="rect">
            <a:avLst/>
          </a:prstGeom>
        </p:spPr>
      </p:pic>
    </p:spTree>
    <p:extLst>
      <p:ext uri="{BB962C8B-B14F-4D97-AF65-F5344CB8AC3E}">
        <p14:creationId xmlns:p14="http://schemas.microsoft.com/office/powerpoint/2010/main" val="44041982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a break slide">
    <p:spTree>
      <p:nvGrpSpPr>
        <p:cNvPr id="1" name=""/>
        <p:cNvGrpSpPr/>
        <p:nvPr/>
      </p:nvGrpSpPr>
      <p:grpSpPr>
        <a:xfrm>
          <a:off x="0" y="0"/>
          <a:ext cx="0" cy="0"/>
          <a:chOff x="0" y="0"/>
          <a:chExt cx="0" cy="0"/>
        </a:xfrm>
      </p:grpSpPr>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a:p>
        </p:txBody>
      </p:sp>
      <p:sp>
        <p:nvSpPr>
          <p:cNvPr id="11" name="Text Placeholder 10"/>
          <p:cNvSpPr>
            <a:spLocks noGrp="1"/>
          </p:cNvSpPr>
          <p:nvPr>
            <p:ph type="body" sz="quarter" idx="10"/>
          </p:nvPr>
        </p:nvSpPr>
        <p:spPr>
          <a:xfrm>
            <a:off x="376241" y="2228533"/>
            <a:ext cx="4971617" cy="982534"/>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endParaRPr lang="en-US" dirty="0"/>
          </a:p>
        </p:txBody>
      </p:sp>
      <p:pic>
        <p:nvPicPr>
          <p:cNvPr id="2051" name="Picture 3" descr="P:\Templates\PowerPoint template\Support files\Time for a break slide.jf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506" t="19224" r="16973" b="27560"/>
          <a:stretch/>
        </p:blipFill>
        <p:spPr bwMode="auto">
          <a:xfrm>
            <a:off x="5094000" y="853200"/>
            <a:ext cx="3733200" cy="3733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014EDA1-038F-429A-DFF8-3FF75CAFB83C}"/>
              </a:ext>
            </a:extLst>
          </p:cNvPr>
          <p:cNvSpPr txBox="1"/>
          <p:nvPr userDrawn="1"/>
        </p:nvSpPr>
        <p:spPr>
          <a:xfrm>
            <a:off x="0" y="4866501"/>
            <a:ext cx="4011039" cy="276999"/>
          </a:xfrm>
          <a:prstGeom prst="rect">
            <a:avLst/>
          </a:prstGeom>
          <a:noFill/>
        </p:spPr>
        <p:txBody>
          <a:bodyPr wrap="square">
            <a:spAutoFit/>
          </a:bodyPr>
          <a:lstStyle/>
          <a:p>
            <a:pPr lvl="0"/>
            <a:r>
              <a:rPr lang="en-US" sz="1200" dirty="0">
                <a:solidFill>
                  <a:schemeClr val="bg1"/>
                </a:solidFill>
              </a:rPr>
              <a:t>Striving to provide the best care by the best people</a:t>
            </a:r>
          </a:p>
        </p:txBody>
      </p:sp>
      <p:pic>
        <p:nvPicPr>
          <p:cNvPr id="3" name="Picture 2" descr="A black and white sign with white text&#10;&#10;Description automatically generated">
            <a:extLst>
              <a:ext uri="{FF2B5EF4-FFF2-40B4-BE49-F238E27FC236}">
                <a16:creationId xmlns:a16="http://schemas.microsoft.com/office/drawing/2014/main" id="{88481D26-9D0B-C8B4-07D3-E3453C3BB95F}"/>
              </a:ext>
            </a:extLst>
          </p:cNvPr>
          <p:cNvPicPr>
            <a:picLocks noChangeAspect="1"/>
          </p:cNvPicPr>
          <p:nvPr userDrawn="1"/>
        </p:nvPicPr>
        <p:blipFill>
          <a:blip r:embed="rId3"/>
          <a:stretch>
            <a:fillRect/>
          </a:stretch>
        </p:blipFill>
        <p:spPr>
          <a:xfrm>
            <a:off x="220494" y="132826"/>
            <a:ext cx="1724115" cy="567566"/>
          </a:xfrm>
          <a:prstGeom prst="rect">
            <a:avLst/>
          </a:prstGeom>
        </p:spPr>
      </p:pic>
    </p:spTree>
    <p:extLst>
      <p:ext uri="{BB962C8B-B14F-4D97-AF65-F5344CB8AC3E}">
        <p14:creationId xmlns:p14="http://schemas.microsoft.com/office/powerpoint/2010/main" val="420601730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y questions slide">
    <p:spTree>
      <p:nvGrpSpPr>
        <p:cNvPr id="1" name=""/>
        <p:cNvGrpSpPr/>
        <p:nvPr/>
      </p:nvGrpSpPr>
      <p:grpSpPr>
        <a:xfrm>
          <a:off x="0" y="0"/>
          <a:ext cx="0" cy="0"/>
          <a:chOff x="0" y="0"/>
          <a:chExt cx="0" cy="0"/>
        </a:xfrm>
      </p:grpSpPr>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a:p>
        </p:txBody>
      </p:sp>
      <p:sp>
        <p:nvSpPr>
          <p:cNvPr id="11" name="Text Placeholder 10"/>
          <p:cNvSpPr>
            <a:spLocks noGrp="1"/>
          </p:cNvSpPr>
          <p:nvPr>
            <p:ph type="body" sz="quarter" idx="10" hasCustomPrompt="1"/>
          </p:nvPr>
        </p:nvSpPr>
        <p:spPr>
          <a:xfrm>
            <a:off x="376241" y="2227979"/>
            <a:ext cx="4971617" cy="982800"/>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Any questions</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94000" y="853200"/>
            <a:ext cx="3732359" cy="373235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a:extLst>
              <a:ext uri="{FF2B5EF4-FFF2-40B4-BE49-F238E27FC236}">
                <a16:creationId xmlns:a16="http://schemas.microsoft.com/office/drawing/2014/main" id="{CC667BD7-F458-858B-0446-06134C7D41FE}"/>
              </a:ext>
            </a:extLst>
          </p:cNvPr>
          <p:cNvSpPr txBox="1"/>
          <p:nvPr userDrawn="1"/>
        </p:nvSpPr>
        <p:spPr>
          <a:xfrm>
            <a:off x="0" y="4866501"/>
            <a:ext cx="4011039" cy="276999"/>
          </a:xfrm>
          <a:prstGeom prst="rect">
            <a:avLst/>
          </a:prstGeom>
          <a:noFill/>
        </p:spPr>
        <p:txBody>
          <a:bodyPr wrap="square">
            <a:spAutoFit/>
          </a:bodyPr>
          <a:lstStyle/>
          <a:p>
            <a:pPr lvl="0"/>
            <a:r>
              <a:rPr lang="en-US" sz="1200" dirty="0">
                <a:solidFill>
                  <a:schemeClr val="bg1"/>
                </a:solidFill>
              </a:rPr>
              <a:t>Striving to provide the best care by the best people</a:t>
            </a:r>
          </a:p>
        </p:txBody>
      </p:sp>
      <p:pic>
        <p:nvPicPr>
          <p:cNvPr id="3" name="Picture 2" descr="A black and white sign with white text&#10;&#10;Description automatically generated">
            <a:extLst>
              <a:ext uri="{FF2B5EF4-FFF2-40B4-BE49-F238E27FC236}">
                <a16:creationId xmlns:a16="http://schemas.microsoft.com/office/drawing/2014/main" id="{F24B6172-8F39-F857-54B5-65347ABAE604}"/>
              </a:ext>
            </a:extLst>
          </p:cNvPr>
          <p:cNvPicPr>
            <a:picLocks noChangeAspect="1"/>
          </p:cNvPicPr>
          <p:nvPr userDrawn="1"/>
        </p:nvPicPr>
        <p:blipFill>
          <a:blip r:embed="rId3"/>
          <a:stretch>
            <a:fillRect/>
          </a:stretch>
        </p:blipFill>
        <p:spPr>
          <a:xfrm>
            <a:off x="220494" y="132826"/>
            <a:ext cx="1724115" cy="567566"/>
          </a:xfrm>
          <a:prstGeom prst="rect">
            <a:avLst/>
          </a:prstGeom>
        </p:spPr>
      </p:pic>
    </p:spTree>
    <p:extLst>
      <p:ext uri="{BB962C8B-B14F-4D97-AF65-F5344CB8AC3E}">
        <p14:creationId xmlns:p14="http://schemas.microsoft.com/office/powerpoint/2010/main" val="75954030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a:p>
        </p:txBody>
      </p:sp>
    </p:spTree>
    <p:extLst>
      <p:ext uri="{BB962C8B-B14F-4D97-AF65-F5344CB8AC3E}">
        <p14:creationId xmlns:p14="http://schemas.microsoft.com/office/powerpoint/2010/main" val="123865507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 person wearing blue scrubs and gloves&#10;&#10;Description automatically generated">
            <a:extLst>
              <a:ext uri="{FF2B5EF4-FFF2-40B4-BE49-F238E27FC236}">
                <a16:creationId xmlns:a16="http://schemas.microsoft.com/office/drawing/2014/main" id="{D0EE8F1A-2591-5406-5758-2D42052A8D0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868289" y="0"/>
            <a:ext cx="4275711" cy="5143500"/>
          </a:xfrm>
          <a:prstGeom prst="rect">
            <a:avLst/>
          </a:prstGeom>
        </p:spPr>
      </p:pic>
      <p:sp>
        <p:nvSpPr>
          <p:cNvPr id="10" name="Text Placeholder 10">
            <a:extLst>
              <a:ext uri="{FF2B5EF4-FFF2-40B4-BE49-F238E27FC236}">
                <a16:creationId xmlns:a16="http://schemas.microsoft.com/office/drawing/2014/main" id="{9C5B669A-384B-960D-6B65-C6C88D7099CD}"/>
              </a:ext>
            </a:extLst>
          </p:cNvPr>
          <p:cNvSpPr>
            <a:spLocks noGrp="1"/>
          </p:cNvSpPr>
          <p:nvPr>
            <p:ph type="body" sz="quarter" idx="10" hasCustomPrompt="1"/>
          </p:nvPr>
        </p:nvSpPr>
        <p:spPr>
          <a:xfrm>
            <a:off x="203653" y="1322454"/>
            <a:ext cx="4275138" cy="1804255"/>
          </a:xfrm>
        </p:spPr>
        <p:txBody>
          <a:bodyPr/>
          <a:lstStyle>
            <a:lvl1pPr marL="0" indent="0">
              <a:buFontTx/>
              <a:buNone/>
              <a:defRPr sz="3200" b="1">
                <a:solidFill>
                  <a:schemeClr val="tx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Presentation title</a:t>
            </a:r>
          </a:p>
        </p:txBody>
      </p:sp>
      <p:sp>
        <p:nvSpPr>
          <p:cNvPr id="11" name="Text Placeholder 14">
            <a:extLst>
              <a:ext uri="{FF2B5EF4-FFF2-40B4-BE49-F238E27FC236}">
                <a16:creationId xmlns:a16="http://schemas.microsoft.com/office/drawing/2014/main" id="{C3267A8A-5382-0A24-6DA8-6ED2DE4A0EFA}"/>
              </a:ext>
            </a:extLst>
          </p:cNvPr>
          <p:cNvSpPr>
            <a:spLocks noGrp="1"/>
          </p:cNvSpPr>
          <p:nvPr>
            <p:ph type="body" sz="quarter" idx="11" hasCustomPrompt="1"/>
          </p:nvPr>
        </p:nvSpPr>
        <p:spPr>
          <a:xfrm>
            <a:off x="203653" y="3189491"/>
            <a:ext cx="4275138"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lvl1pPr marL="228567" indent="-228567" algn="l">
              <a:buFontTx/>
              <a:buNone/>
              <a:defRPr lang="en-US" sz="2600" b="1"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Date</a:t>
            </a:r>
            <a:endParaRPr lang="en-GB" dirty="0"/>
          </a:p>
        </p:txBody>
      </p:sp>
      <p:sp>
        <p:nvSpPr>
          <p:cNvPr id="12" name="Rectangle 11">
            <a:extLst>
              <a:ext uri="{FF2B5EF4-FFF2-40B4-BE49-F238E27FC236}">
                <a16:creationId xmlns:a16="http://schemas.microsoft.com/office/drawing/2014/main" id="{4E623B87-B5BD-971A-2681-16360D827688}"/>
              </a:ext>
            </a:extLst>
          </p:cNvPr>
          <p:cNvSpPr/>
          <p:nvPr userDrawn="1"/>
        </p:nvSpPr>
        <p:spPr>
          <a:xfrm>
            <a:off x="4868291" y="4762500"/>
            <a:ext cx="4607588" cy="5715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3" name="TextBox 12">
            <a:extLst>
              <a:ext uri="{FF2B5EF4-FFF2-40B4-BE49-F238E27FC236}">
                <a16:creationId xmlns:a16="http://schemas.microsoft.com/office/drawing/2014/main" id="{560339C5-EFE7-282B-14BE-E6B45AD054D9}"/>
              </a:ext>
            </a:extLst>
          </p:cNvPr>
          <p:cNvSpPr txBox="1"/>
          <p:nvPr userDrawn="1"/>
        </p:nvSpPr>
        <p:spPr>
          <a:xfrm>
            <a:off x="5027579" y="4814339"/>
            <a:ext cx="6405664" cy="276999"/>
          </a:xfrm>
          <a:prstGeom prst="rect">
            <a:avLst/>
          </a:prstGeom>
          <a:noFill/>
        </p:spPr>
        <p:txBody>
          <a:bodyPr wrap="square">
            <a:spAutoFit/>
          </a:bodyPr>
          <a:lstStyle/>
          <a:p>
            <a:pPr lvl="0"/>
            <a:r>
              <a:rPr lang="en-US" sz="1200" dirty="0"/>
              <a:t>Striving to provide the best care by the best people</a:t>
            </a:r>
          </a:p>
        </p:txBody>
      </p:sp>
    </p:spTree>
    <p:extLst>
      <p:ext uri="{BB962C8B-B14F-4D97-AF65-F5344CB8AC3E}">
        <p14:creationId xmlns:p14="http://schemas.microsoft.com/office/powerpoint/2010/main" val="2873687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slid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a:p>
        </p:txBody>
      </p:sp>
      <p:sp>
        <p:nvSpPr>
          <p:cNvPr id="2" name="TextBox 1">
            <a:extLst>
              <a:ext uri="{FF2B5EF4-FFF2-40B4-BE49-F238E27FC236}">
                <a16:creationId xmlns:a16="http://schemas.microsoft.com/office/drawing/2014/main" id="{C6E0836F-FA75-F618-E672-94FEA7A971AC}"/>
              </a:ext>
            </a:extLst>
          </p:cNvPr>
          <p:cNvSpPr txBox="1"/>
          <p:nvPr userDrawn="1"/>
        </p:nvSpPr>
        <p:spPr>
          <a:xfrm>
            <a:off x="0" y="4866501"/>
            <a:ext cx="4011039" cy="276999"/>
          </a:xfrm>
          <a:prstGeom prst="rect">
            <a:avLst/>
          </a:prstGeom>
          <a:noFill/>
        </p:spPr>
        <p:txBody>
          <a:bodyPr wrap="square">
            <a:spAutoFit/>
          </a:bodyPr>
          <a:lstStyle/>
          <a:p>
            <a:pPr lvl="0"/>
            <a:r>
              <a:rPr lang="en-US" sz="1200" dirty="0">
                <a:solidFill>
                  <a:schemeClr val="bg1"/>
                </a:solidFill>
              </a:rPr>
              <a:t>Striving to provide the best care by the best people</a:t>
            </a:r>
          </a:p>
        </p:txBody>
      </p:sp>
      <p:pic>
        <p:nvPicPr>
          <p:cNvPr id="3" name="Picture 2" descr="A black and white sign with white text&#10;&#10;Description automatically generated">
            <a:extLst>
              <a:ext uri="{FF2B5EF4-FFF2-40B4-BE49-F238E27FC236}">
                <a16:creationId xmlns:a16="http://schemas.microsoft.com/office/drawing/2014/main" id="{51D66C40-F34D-ABF9-B07B-4B1EB675E8A7}"/>
              </a:ext>
            </a:extLst>
          </p:cNvPr>
          <p:cNvPicPr>
            <a:picLocks noChangeAspect="1"/>
          </p:cNvPicPr>
          <p:nvPr userDrawn="1"/>
        </p:nvPicPr>
        <p:blipFill>
          <a:blip r:embed="rId2"/>
          <a:stretch>
            <a:fillRect/>
          </a:stretch>
        </p:blipFill>
        <p:spPr>
          <a:xfrm>
            <a:off x="220494" y="132826"/>
            <a:ext cx="1724115" cy="567566"/>
          </a:xfrm>
          <a:prstGeom prst="rect">
            <a:avLst/>
          </a:prstGeom>
        </p:spPr>
      </p:pic>
    </p:spTree>
    <p:extLst>
      <p:ext uri="{BB962C8B-B14F-4D97-AF65-F5344CB8AC3E}">
        <p14:creationId xmlns:p14="http://schemas.microsoft.com/office/powerpoint/2010/main" val="385562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6" name="Picture 15" descr="A person standing outside with her hands folded&#10;&#10;Description automatically generated">
            <a:extLst>
              <a:ext uri="{FF2B5EF4-FFF2-40B4-BE49-F238E27FC236}">
                <a16:creationId xmlns:a16="http://schemas.microsoft.com/office/drawing/2014/main" id="{609FA69B-860C-B917-FE86-A9084281AD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867715" y="0"/>
            <a:ext cx="4275711" cy="5143500"/>
          </a:xfrm>
          <a:prstGeom prst="rect">
            <a:avLst/>
          </a:prstGeom>
        </p:spPr>
      </p:pic>
      <p:sp>
        <p:nvSpPr>
          <p:cNvPr id="4" name="Text Placeholder 10">
            <a:extLst>
              <a:ext uri="{FF2B5EF4-FFF2-40B4-BE49-F238E27FC236}">
                <a16:creationId xmlns:a16="http://schemas.microsoft.com/office/drawing/2014/main" id="{77BB5989-2F72-EAF2-F214-FA15B202A6C1}"/>
              </a:ext>
            </a:extLst>
          </p:cNvPr>
          <p:cNvSpPr>
            <a:spLocks noGrp="1"/>
          </p:cNvSpPr>
          <p:nvPr>
            <p:ph type="body" sz="quarter" idx="10" hasCustomPrompt="1"/>
          </p:nvPr>
        </p:nvSpPr>
        <p:spPr>
          <a:xfrm>
            <a:off x="203653" y="1322454"/>
            <a:ext cx="4275138" cy="1804255"/>
          </a:xfrm>
        </p:spPr>
        <p:txBody>
          <a:bodyPr/>
          <a:lstStyle>
            <a:lvl1pPr marL="0" indent="0">
              <a:buFontTx/>
              <a:buNone/>
              <a:defRPr sz="3200" b="1">
                <a:solidFill>
                  <a:schemeClr val="tx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Presentation title</a:t>
            </a:r>
          </a:p>
        </p:txBody>
      </p:sp>
      <p:sp>
        <p:nvSpPr>
          <p:cNvPr id="5" name="Text Placeholder 14">
            <a:extLst>
              <a:ext uri="{FF2B5EF4-FFF2-40B4-BE49-F238E27FC236}">
                <a16:creationId xmlns:a16="http://schemas.microsoft.com/office/drawing/2014/main" id="{0FAE7441-8FB3-081A-21D2-BE65A5021FD7}"/>
              </a:ext>
            </a:extLst>
          </p:cNvPr>
          <p:cNvSpPr>
            <a:spLocks noGrp="1"/>
          </p:cNvSpPr>
          <p:nvPr>
            <p:ph type="body" sz="quarter" idx="11" hasCustomPrompt="1"/>
          </p:nvPr>
        </p:nvSpPr>
        <p:spPr>
          <a:xfrm>
            <a:off x="203653" y="3189491"/>
            <a:ext cx="4275138"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lvl1pPr marL="228567" indent="-228567" algn="l">
              <a:buFontTx/>
              <a:buNone/>
              <a:defRPr lang="en-US" sz="2600" b="1"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Date</a:t>
            </a:r>
            <a:endParaRPr lang="en-GB" dirty="0"/>
          </a:p>
        </p:txBody>
      </p:sp>
      <p:sp>
        <p:nvSpPr>
          <p:cNvPr id="6" name="Rectangle 5">
            <a:extLst>
              <a:ext uri="{FF2B5EF4-FFF2-40B4-BE49-F238E27FC236}">
                <a16:creationId xmlns:a16="http://schemas.microsoft.com/office/drawing/2014/main" id="{5ED9BD07-813A-3E78-3BE8-1A363D72DF31}"/>
              </a:ext>
            </a:extLst>
          </p:cNvPr>
          <p:cNvSpPr/>
          <p:nvPr userDrawn="1"/>
        </p:nvSpPr>
        <p:spPr>
          <a:xfrm>
            <a:off x="4868291" y="4762500"/>
            <a:ext cx="4607588" cy="5715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7" name="TextBox 6">
            <a:extLst>
              <a:ext uri="{FF2B5EF4-FFF2-40B4-BE49-F238E27FC236}">
                <a16:creationId xmlns:a16="http://schemas.microsoft.com/office/drawing/2014/main" id="{F117E8D6-04FA-5139-1C11-58F699E510DE}"/>
              </a:ext>
            </a:extLst>
          </p:cNvPr>
          <p:cNvSpPr txBox="1"/>
          <p:nvPr userDrawn="1"/>
        </p:nvSpPr>
        <p:spPr>
          <a:xfrm>
            <a:off x="5027579" y="4814339"/>
            <a:ext cx="6405664" cy="276999"/>
          </a:xfrm>
          <a:prstGeom prst="rect">
            <a:avLst/>
          </a:prstGeom>
          <a:noFill/>
        </p:spPr>
        <p:txBody>
          <a:bodyPr wrap="square">
            <a:spAutoFit/>
          </a:bodyPr>
          <a:lstStyle/>
          <a:p>
            <a:pPr lvl="0"/>
            <a:r>
              <a:rPr lang="en-US" sz="1200" dirty="0"/>
              <a:t>Striving to provide the best care by the best people</a:t>
            </a:r>
          </a:p>
        </p:txBody>
      </p:sp>
    </p:spTree>
    <p:extLst>
      <p:ext uri="{BB962C8B-B14F-4D97-AF65-F5344CB8AC3E}">
        <p14:creationId xmlns:p14="http://schemas.microsoft.com/office/powerpoint/2010/main" val="166910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 image">
    <p:spTree>
      <p:nvGrpSpPr>
        <p:cNvPr id="1" name=""/>
        <p:cNvGrpSpPr/>
        <p:nvPr/>
      </p:nvGrpSpPr>
      <p:grpSpPr>
        <a:xfrm>
          <a:off x="0" y="0"/>
          <a:ext cx="0" cy="0"/>
          <a:chOff x="0" y="0"/>
          <a:chExt cx="0" cy="0"/>
        </a:xfrm>
      </p:grpSpPr>
      <p:pic>
        <p:nvPicPr>
          <p:cNvPr id="5" name="Picture 4" descr="A group of women sitting on a bench&#10;&#10;Description automatically generated">
            <a:extLst>
              <a:ext uri="{FF2B5EF4-FFF2-40B4-BE49-F238E27FC236}">
                <a16:creationId xmlns:a16="http://schemas.microsoft.com/office/drawing/2014/main" id="{AF2E7DD3-3799-FAF3-F120-ACA474EA1A7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868290" y="0"/>
            <a:ext cx="4275710" cy="5148941"/>
          </a:xfrm>
          <a:prstGeom prst="rect">
            <a:avLst/>
          </a:prstGeom>
        </p:spPr>
      </p:pic>
      <p:sp>
        <p:nvSpPr>
          <p:cNvPr id="4" name="Text Placeholder 10">
            <a:extLst>
              <a:ext uri="{FF2B5EF4-FFF2-40B4-BE49-F238E27FC236}">
                <a16:creationId xmlns:a16="http://schemas.microsoft.com/office/drawing/2014/main" id="{193CC0B4-B759-8BCF-4A5F-89A1CE1815A3}"/>
              </a:ext>
            </a:extLst>
          </p:cNvPr>
          <p:cNvSpPr>
            <a:spLocks noGrp="1"/>
          </p:cNvSpPr>
          <p:nvPr>
            <p:ph type="body" sz="quarter" idx="10" hasCustomPrompt="1"/>
          </p:nvPr>
        </p:nvSpPr>
        <p:spPr>
          <a:xfrm>
            <a:off x="203653" y="1322454"/>
            <a:ext cx="4275138" cy="1804255"/>
          </a:xfrm>
        </p:spPr>
        <p:txBody>
          <a:bodyPr/>
          <a:lstStyle>
            <a:lvl1pPr marL="0" indent="0">
              <a:buFontTx/>
              <a:buNone/>
              <a:defRPr sz="3200" b="1">
                <a:solidFill>
                  <a:schemeClr val="tx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Presentation title</a:t>
            </a:r>
          </a:p>
        </p:txBody>
      </p:sp>
      <p:sp>
        <p:nvSpPr>
          <p:cNvPr id="6" name="Text Placeholder 14">
            <a:extLst>
              <a:ext uri="{FF2B5EF4-FFF2-40B4-BE49-F238E27FC236}">
                <a16:creationId xmlns:a16="http://schemas.microsoft.com/office/drawing/2014/main" id="{040D7272-AB49-2B2F-E467-220153B136A2}"/>
              </a:ext>
            </a:extLst>
          </p:cNvPr>
          <p:cNvSpPr>
            <a:spLocks noGrp="1"/>
          </p:cNvSpPr>
          <p:nvPr>
            <p:ph type="body" sz="quarter" idx="11" hasCustomPrompt="1"/>
          </p:nvPr>
        </p:nvSpPr>
        <p:spPr>
          <a:xfrm>
            <a:off x="203653" y="3189491"/>
            <a:ext cx="4275138"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lvl1pPr marL="228567" indent="-228567" algn="l">
              <a:buFontTx/>
              <a:buNone/>
              <a:defRPr lang="en-US" sz="2600" b="1"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Date</a:t>
            </a:r>
            <a:endParaRPr lang="en-GB" dirty="0"/>
          </a:p>
        </p:txBody>
      </p:sp>
      <p:sp>
        <p:nvSpPr>
          <p:cNvPr id="8" name="Rectangle 7">
            <a:extLst>
              <a:ext uri="{FF2B5EF4-FFF2-40B4-BE49-F238E27FC236}">
                <a16:creationId xmlns:a16="http://schemas.microsoft.com/office/drawing/2014/main" id="{CCE2EBAD-4521-437C-7CFF-D87E3FC44578}"/>
              </a:ext>
            </a:extLst>
          </p:cNvPr>
          <p:cNvSpPr/>
          <p:nvPr userDrawn="1"/>
        </p:nvSpPr>
        <p:spPr>
          <a:xfrm>
            <a:off x="4868291" y="4762500"/>
            <a:ext cx="4607588" cy="5715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2" name="TextBox 11">
            <a:extLst>
              <a:ext uri="{FF2B5EF4-FFF2-40B4-BE49-F238E27FC236}">
                <a16:creationId xmlns:a16="http://schemas.microsoft.com/office/drawing/2014/main" id="{8A62F144-F1C1-241C-2023-E1D60BB0B783}"/>
              </a:ext>
            </a:extLst>
          </p:cNvPr>
          <p:cNvSpPr txBox="1"/>
          <p:nvPr userDrawn="1"/>
        </p:nvSpPr>
        <p:spPr>
          <a:xfrm>
            <a:off x="5027579" y="4814339"/>
            <a:ext cx="6405664" cy="276999"/>
          </a:xfrm>
          <a:prstGeom prst="rect">
            <a:avLst/>
          </a:prstGeom>
          <a:noFill/>
        </p:spPr>
        <p:txBody>
          <a:bodyPr wrap="square">
            <a:spAutoFit/>
          </a:bodyPr>
          <a:lstStyle/>
          <a:p>
            <a:pPr lvl="0"/>
            <a:r>
              <a:rPr lang="en-US" sz="1200" dirty="0"/>
              <a:t>Striving to provide the best care by the best people</a:t>
            </a:r>
          </a:p>
        </p:txBody>
      </p:sp>
    </p:spTree>
    <p:extLst>
      <p:ext uri="{BB962C8B-B14F-4D97-AF65-F5344CB8AC3E}">
        <p14:creationId xmlns:p14="http://schemas.microsoft.com/office/powerpoint/2010/main" val="7188345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4" name="Picture 13" descr="A group of people wearing blue scrubs&#10;&#10;Description automatically generated">
            <a:extLst>
              <a:ext uri="{FF2B5EF4-FFF2-40B4-BE49-F238E27FC236}">
                <a16:creationId xmlns:a16="http://schemas.microsoft.com/office/drawing/2014/main" id="{A925DA16-5C5B-ADE2-A0BE-320EC8F4AAE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64000" y="-11206"/>
            <a:ext cx="5080000" cy="5148941"/>
          </a:xfrm>
          <a:prstGeom prst="rect">
            <a:avLst/>
          </a:prstGeom>
        </p:spPr>
      </p:pic>
      <p:sp>
        <p:nvSpPr>
          <p:cNvPr id="4" name="Rectangle 3">
            <a:extLst>
              <a:ext uri="{FF2B5EF4-FFF2-40B4-BE49-F238E27FC236}">
                <a16:creationId xmlns:a16="http://schemas.microsoft.com/office/drawing/2014/main" id="{DB7C9D3F-84B6-D089-DDAB-A27577D49160}"/>
              </a:ext>
            </a:extLst>
          </p:cNvPr>
          <p:cNvSpPr/>
          <p:nvPr userDrawn="1"/>
        </p:nvSpPr>
        <p:spPr>
          <a:xfrm>
            <a:off x="4064000" y="4756735"/>
            <a:ext cx="5128017" cy="3810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6591244-35A7-80C7-374F-FE974840CEED}"/>
              </a:ext>
            </a:extLst>
          </p:cNvPr>
          <p:cNvSpPr txBox="1"/>
          <p:nvPr userDrawn="1"/>
        </p:nvSpPr>
        <p:spPr>
          <a:xfrm>
            <a:off x="4492815" y="4808735"/>
            <a:ext cx="7682550" cy="276999"/>
          </a:xfrm>
          <a:prstGeom prst="rect">
            <a:avLst/>
          </a:prstGeom>
          <a:noFill/>
        </p:spPr>
        <p:txBody>
          <a:bodyPr wrap="square">
            <a:spAutoFit/>
          </a:bodyPr>
          <a:lstStyle/>
          <a:p>
            <a:pPr lvl="0"/>
            <a:r>
              <a:rPr lang="en-US" sz="1200" dirty="0"/>
              <a:t>Striving to provide the best care by the best people</a:t>
            </a:r>
          </a:p>
        </p:txBody>
      </p:sp>
      <p:sp>
        <p:nvSpPr>
          <p:cNvPr id="11" name="Text Placeholder 10">
            <a:extLst>
              <a:ext uri="{FF2B5EF4-FFF2-40B4-BE49-F238E27FC236}">
                <a16:creationId xmlns:a16="http://schemas.microsoft.com/office/drawing/2014/main" id="{D7F53D3A-2896-264A-6C82-3548B83083A6}"/>
              </a:ext>
            </a:extLst>
          </p:cNvPr>
          <p:cNvSpPr>
            <a:spLocks noGrp="1"/>
          </p:cNvSpPr>
          <p:nvPr>
            <p:ph type="body" sz="quarter" idx="10" hasCustomPrompt="1"/>
          </p:nvPr>
        </p:nvSpPr>
        <p:spPr>
          <a:xfrm>
            <a:off x="203653" y="1322454"/>
            <a:ext cx="3573217" cy="1804255"/>
          </a:xfrm>
        </p:spPr>
        <p:txBody>
          <a:bodyPr/>
          <a:lstStyle>
            <a:lvl1pPr marL="0" indent="0">
              <a:buFontTx/>
              <a:buNone/>
              <a:defRPr sz="3200" b="1">
                <a:solidFill>
                  <a:schemeClr val="tx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Presentation title</a:t>
            </a:r>
          </a:p>
        </p:txBody>
      </p:sp>
      <p:sp>
        <p:nvSpPr>
          <p:cNvPr id="12" name="Text Placeholder 14">
            <a:extLst>
              <a:ext uri="{FF2B5EF4-FFF2-40B4-BE49-F238E27FC236}">
                <a16:creationId xmlns:a16="http://schemas.microsoft.com/office/drawing/2014/main" id="{EADBB3BD-4D54-FA67-58A9-A3F1B6EE606D}"/>
              </a:ext>
            </a:extLst>
          </p:cNvPr>
          <p:cNvSpPr>
            <a:spLocks noGrp="1"/>
          </p:cNvSpPr>
          <p:nvPr>
            <p:ph type="body" sz="quarter" idx="11" hasCustomPrompt="1"/>
          </p:nvPr>
        </p:nvSpPr>
        <p:spPr>
          <a:xfrm>
            <a:off x="203653" y="3189491"/>
            <a:ext cx="3573217"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lvl1pPr marL="228567" indent="-228567" algn="l">
              <a:buFontTx/>
              <a:buNone/>
              <a:defRPr lang="en-US" sz="2600" b="1"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Date</a:t>
            </a:r>
            <a:endParaRPr lang="en-GB" dirty="0"/>
          </a:p>
        </p:txBody>
      </p:sp>
    </p:spTree>
    <p:extLst>
      <p:ext uri="{BB962C8B-B14F-4D97-AF65-F5344CB8AC3E}">
        <p14:creationId xmlns:p14="http://schemas.microsoft.com/office/powerpoint/2010/main" val="286768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89704" y="1747722"/>
            <a:ext cx="4275138" cy="897388"/>
          </a:xfrm>
        </p:spPr>
        <p:txBody>
          <a:bodyPr anchor="ctr" anchorCtr="0"/>
          <a:lstStyle>
            <a:lvl1pPr marL="0" indent="0">
              <a:buFontTx/>
              <a:buNone/>
              <a:defRPr sz="3200" b="1" baseline="0">
                <a:solidFill>
                  <a:schemeClr val="tx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Section divider</a:t>
            </a:r>
          </a:p>
        </p:txBody>
      </p:sp>
      <p:sp>
        <p:nvSpPr>
          <p:cNvPr id="15" name="Text Placeholder 14"/>
          <p:cNvSpPr>
            <a:spLocks noGrp="1"/>
          </p:cNvSpPr>
          <p:nvPr>
            <p:ph type="body" sz="quarter" idx="11" hasCustomPrompt="1"/>
          </p:nvPr>
        </p:nvSpPr>
        <p:spPr>
          <a:xfrm>
            <a:off x="189704" y="2636922"/>
            <a:ext cx="4275138"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ctr" anchorCtr="0" compatLnSpc="1">
            <a:prstTxWarp prst="textNoShape">
              <a:avLst/>
            </a:prstTxWarp>
          </a:bodyPr>
          <a:lstStyle>
            <a:lvl1pPr marL="228567" indent="-228567" algn="l">
              <a:buFontTx/>
              <a:buNone/>
              <a:defRPr lang="en-US" sz="2600" b="1"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Subtitle</a:t>
            </a:r>
            <a:endParaRPr lang="en-GB" dirty="0"/>
          </a:p>
        </p:txBody>
      </p:sp>
      <p:pic>
        <p:nvPicPr>
          <p:cNvPr id="8" name="Picture 2"/>
          <p:cNvPicPr>
            <a:picLocks noChangeArrowheads="1"/>
          </p:cNvPicPr>
          <p:nvPr userDrawn="1"/>
        </p:nvPicPr>
        <p:blipFill rotWithShape="1">
          <a:blip r:embed="rId2" cstate="print">
            <a:extLst>
              <a:ext uri="{28A0092B-C50C-407E-A947-70E740481C1C}">
                <a14:useLocalDpi xmlns:a14="http://schemas.microsoft.com/office/drawing/2010/main"/>
              </a:ext>
            </a:extLst>
          </a:blip>
          <a:srcRect b="-19"/>
          <a:stretch/>
        </p:blipFill>
        <p:spPr bwMode="auto">
          <a:xfrm>
            <a:off x="4867716" y="643"/>
            <a:ext cx="4297307"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D32D46E2-B9D4-CCF0-5F46-3A7675D7BE6F}"/>
              </a:ext>
            </a:extLst>
          </p:cNvPr>
          <p:cNvSpPr/>
          <p:nvPr userDrawn="1"/>
        </p:nvSpPr>
        <p:spPr>
          <a:xfrm>
            <a:off x="4868291" y="4762500"/>
            <a:ext cx="4607588" cy="5715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5" name="TextBox 4">
            <a:extLst>
              <a:ext uri="{FF2B5EF4-FFF2-40B4-BE49-F238E27FC236}">
                <a16:creationId xmlns:a16="http://schemas.microsoft.com/office/drawing/2014/main" id="{CB024839-C3A2-BC5F-B31D-2C83CE36A840}"/>
              </a:ext>
            </a:extLst>
          </p:cNvPr>
          <p:cNvSpPr txBox="1"/>
          <p:nvPr userDrawn="1"/>
        </p:nvSpPr>
        <p:spPr>
          <a:xfrm>
            <a:off x="5027579" y="4814339"/>
            <a:ext cx="6405664" cy="276999"/>
          </a:xfrm>
          <a:prstGeom prst="rect">
            <a:avLst/>
          </a:prstGeom>
          <a:noFill/>
        </p:spPr>
        <p:txBody>
          <a:bodyPr wrap="square">
            <a:spAutoFit/>
          </a:bodyPr>
          <a:lstStyle/>
          <a:p>
            <a:pPr lvl="0"/>
            <a:r>
              <a:rPr lang="en-US" sz="1200" dirty="0"/>
              <a:t>Striving to provide the best care by the best people</a:t>
            </a:r>
          </a:p>
        </p:txBody>
      </p:sp>
    </p:spTree>
    <p:extLst>
      <p:ext uri="{BB962C8B-B14F-4D97-AF65-F5344CB8AC3E}">
        <p14:creationId xmlns:p14="http://schemas.microsoft.com/office/powerpoint/2010/main" val="15114046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ont cover - no image">
    <p:spTree>
      <p:nvGrpSpPr>
        <p:cNvPr id="1" name=""/>
        <p:cNvGrpSpPr/>
        <p:nvPr/>
      </p:nvGrpSpPr>
      <p:grpSpPr>
        <a:xfrm>
          <a:off x="0" y="0"/>
          <a:ext cx="0" cy="0"/>
          <a:chOff x="0" y="0"/>
          <a:chExt cx="0" cy="0"/>
        </a:xfrm>
      </p:grpSpPr>
      <p:sp>
        <p:nvSpPr>
          <p:cNvPr id="8" name="Rectangle 7"/>
          <p:cNvSpPr/>
          <p:nvPr userDrawn="1"/>
        </p:nvSpPr>
        <p:spPr>
          <a:xfrm>
            <a:off x="2169537" y="-80450"/>
            <a:ext cx="6973889" cy="522395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a:p>
        </p:txBody>
      </p:sp>
      <p:sp>
        <p:nvSpPr>
          <p:cNvPr id="11" name="Text Placeholder 10"/>
          <p:cNvSpPr>
            <a:spLocks noGrp="1"/>
          </p:cNvSpPr>
          <p:nvPr>
            <p:ph type="body" sz="quarter" idx="10" hasCustomPrompt="1"/>
          </p:nvPr>
        </p:nvSpPr>
        <p:spPr>
          <a:xfrm>
            <a:off x="2380139" y="1523492"/>
            <a:ext cx="5670547" cy="875997"/>
          </a:xfrm>
        </p:spPr>
        <p:txBody>
          <a:bodyPr/>
          <a:lstStyle>
            <a:lvl1pPr marL="0" indent="0">
              <a:buFontTx/>
              <a:buNone/>
              <a:defRPr sz="3600" b="1">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Presentation title</a:t>
            </a:r>
          </a:p>
        </p:txBody>
      </p:sp>
      <p:sp>
        <p:nvSpPr>
          <p:cNvPr id="15" name="Text Placeholder 14"/>
          <p:cNvSpPr>
            <a:spLocks noGrp="1"/>
          </p:cNvSpPr>
          <p:nvPr>
            <p:ph type="body" sz="quarter" idx="11" hasCustomPrompt="1"/>
          </p:nvPr>
        </p:nvSpPr>
        <p:spPr>
          <a:xfrm>
            <a:off x="2380139" y="2613289"/>
            <a:ext cx="5670547"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lvl1pPr marL="228567" indent="-228567" algn="l">
              <a:buFontTx/>
              <a:buNone/>
              <a:defRPr lang="en-US" sz="2800" b="1"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Date</a:t>
            </a:r>
            <a:endParaRPr lang="en-GB" dirty="0"/>
          </a:p>
        </p:txBody>
      </p:sp>
      <p:sp>
        <p:nvSpPr>
          <p:cNvPr id="3" name="TextBox 2">
            <a:extLst>
              <a:ext uri="{FF2B5EF4-FFF2-40B4-BE49-F238E27FC236}">
                <a16:creationId xmlns:a16="http://schemas.microsoft.com/office/drawing/2014/main" id="{DFEDA0F6-EE4F-68E1-83C3-62FDDC9D64F6}"/>
              </a:ext>
            </a:extLst>
          </p:cNvPr>
          <p:cNvSpPr txBox="1"/>
          <p:nvPr userDrawn="1"/>
        </p:nvSpPr>
        <p:spPr>
          <a:xfrm>
            <a:off x="5132961" y="4834902"/>
            <a:ext cx="4011039" cy="276999"/>
          </a:xfrm>
          <a:prstGeom prst="rect">
            <a:avLst/>
          </a:prstGeom>
          <a:noFill/>
        </p:spPr>
        <p:txBody>
          <a:bodyPr wrap="square">
            <a:spAutoFit/>
          </a:bodyPr>
          <a:lstStyle/>
          <a:p>
            <a:pPr lvl="0"/>
            <a:r>
              <a:rPr lang="en-US" sz="1200" dirty="0">
                <a:solidFill>
                  <a:schemeClr val="bg1"/>
                </a:solidFill>
              </a:rPr>
              <a:t>Striving to provide the best care by the best people</a:t>
            </a:r>
          </a:p>
        </p:txBody>
      </p:sp>
    </p:spTree>
    <p:extLst>
      <p:ext uri="{BB962C8B-B14F-4D97-AF65-F5344CB8AC3E}">
        <p14:creationId xmlns:p14="http://schemas.microsoft.com/office/powerpoint/2010/main" val="275970918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no image">
    <p:spTree>
      <p:nvGrpSpPr>
        <p:cNvPr id="1" name=""/>
        <p:cNvGrpSpPr/>
        <p:nvPr/>
      </p:nvGrpSpPr>
      <p:grpSpPr>
        <a:xfrm>
          <a:off x="0" y="0"/>
          <a:ext cx="0" cy="0"/>
          <a:chOff x="0" y="0"/>
          <a:chExt cx="0" cy="0"/>
        </a:xfrm>
      </p:grpSpPr>
      <p:sp>
        <p:nvSpPr>
          <p:cNvPr id="8" name="Rectangle 7"/>
          <p:cNvSpPr/>
          <p:nvPr userDrawn="1"/>
        </p:nvSpPr>
        <p:spPr>
          <a:xfrm>
            <a:off x="217800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a:p>
        </p:txBody>
      </p:sp>
      <p:sp>
        <p:nvSpPr>
          <p:cNvPr id="11" name="Text Placeholder 10"/>
          <p:cNvSpPr>
            <a:spLocks noGrp="1"/>
          </p:cNvSpPr>
          <p:nvPr>
            <p:ph type="body" sz="quarter" idx="10" hasCustomPrompt="1"/>
          </p:nvPr>
        </p:nvSpPr>
        <p:spPr>
          <a:xfrm>
            <a:off x="2367168" y="1588344"/>
            <a:ext cx="5670000" cy="874800"/>
          </a:xfrm>
        </p:spPr>
        <p:txBody>
          <a:bodyPr/>
          <a:lstStyle>
            <a:lvl1pPr marL="0" indent="0">
              <a:buFontTx/>
              <a:buNone/>
              <a:defRPr sz="3600" b="1">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Section divider</a:t>
            </a:r>
          </a:p>
        </p:txBody>
      </p:sp>
      <p:sp>
        <p:nvSpPr>
          <p:cNvPr id="15" name="Text Placeholder 14"/>
          <p:cNvSpPr>
            <a:spLocks noGrp="1"/>
          </p:cNvSpPr>
          <p:nvPr>
            <p:ph type="body" sz="quarter" idx="11" hasCustomPrompt="1"/>
          </p:nvPr>
        </p:nvSpPr>
        <p:spPr>
          <a:xfrm>
            <a:off x="2367168" y="2679141"/>
            <a:ext cx="5670000"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lvl1pPr marL="228567" indent="-228567" algn="l">
              <a:buFontTx/>
              <a:buNone/>
              <a:defRPr lang="en-US" sz="2800" b="1" baseline="0"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Sub title</a:t>
            </a:r>
            <a:endParaRPr lang="en-GB" dirty="0"/>
          </a:p>
        </p:txBody>
      </p:sp>
      <p:sp>
        <p:nvSpPr>
          <p:cNvPr id="2" name="TextBox 1">
            <a:extLst>
              <a:ext uri="{FF2B5EF4-FFF2-40B4-BE49-F238E27FC236}">
                <a16:creationId xmlns:a16="http://schemas.microsoft.com/office/drawing/2014/main" id="{992F6DB9-006D-7AD0-0D50-C66D70B8D338}"/>
              </a:ext>
            </a:extLst>
          </p:cNvPr>
          <p:cNvSpPr txBox="1"/>
          <p:nvPr userDrawn="1"/>
        </p:nvSpPr>
        <p:spPr>
          <a:xfrm>
            <a:off x="5132961" y="4834902"/>
            <a:ext cx="4011039" cy="276999"/>
          </a:xfrm>
          <a:prstGeom prst="rect">
            <a:avLst/>
          </a:prstGeom>
          <a:noFill/>
        </p:spPr>
        <p:txBody>
          <a:bodyPr wrap="square">
            <a:spAutoFit/>
          </a:bodyPr>
          <a:lstStyle/>
          <a:p>
            <a:pPr lvl="0"/>
            <a:r>
              <a:rPr lang="en-US" sz="1200" dirty="0">
                <a:solidFill>
                  <a:schemeClr val="bg1"/>
                </a:solidFill>
              </a:rPr>
              <a:t>Striving to provide the best care by the best people</a:t>
            </a:r>
          </a:p>
        </p:txBody>
      </p:sp>
    </p:spTree>
    <p:extLst>
      <p:ext uri="{BB962C8B-B14F-4D97-AF65-F5344CB8AC3E}">
        <p14:creationId xmlns:p14="http://schemas.microsoft.com/office/powerpoint/2010/main" val="406890883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5434" y="799273"/>
            <a:ext cx="6716713" cy="557155"/>
          </a:xfrm>
        </p:spPr>
        <p:txBody>
          <a:bodyPr/>
          <a:lstStyle>
            <a:lvl1pPr>
              <a:defRPr sz="2800" b="0" i="0">
                <a:solidFill>
                  <a:srgbClr val="0070C0"/>
                </a:solidFill>
                <a:latin typeface="Arial Bold" pitchFamily="34" charset="0"/>
                <a:cs typeface="Arial Bold" pitchFamily="34" charset="0"/>
              </a:defRPr>
            </a:lvl1pPr>
          </a:lstStyle>
          <a:p>
            <a:r>
              <a:rPr lang="en-US" dirty="0"/>
              <a:t>Click to edit Master title style</a:t>
            </a:r>
            <a:endParaRPr dirty="0"/>
          </a:p>
        </p:txBody>
      </p:sp>
      <p:sp>
        <p:nvSpPr>
          <p:cNvPr id="3" name="Content Placeholder 2"/>
          <p:cNvSpPr>
            <a:spLocks noGrp="1"/>
          </p:cNvSpPr>
          <p:nvPr>
            <p:ph idx="1"/>
          </p:nvPr>
        </p:nvSpPr>
        <p:spPr>
          <a:xfrm>
            <a:off x="275431" y="1683780"/>
            <a:ext cx="8593138" cy="2991982"/>
          </a:xfrm>
        </p:spPr>
        <p:txBody>
          <a:bodyPr wrap="square"/>
          <a:lstStyle>
            <a:lvl1pPr marL="271421" indent="-271421" algn="l">
              <a:spcBef>
                <a:spcPts val="600"/>
              </a:spcBef>
              <a:buClr>
                <a:schemeClr val="tx1"/>
              </a:buClr>
              <a:buSzPct val="106000"/>
              <a:buFont typeface="Arial" panose="020B0604020202020204" pitchFamily="34" charset="0"/>
              <a:buChar char="•"/>
              <a:defRPr b="0">
                <a:solidFill>
                  <a:schemeClr val="tx2"/>
                </a:solidFill>
                <a:latin typeface="+mn-lt"/>
                <a:cs typeface="Arial Bold" pitchFamily="34" charset="0"/>
              </a:defRPr>
            </a:lvl1pPr>
            <a:lvl2pPr marL="539667" indent="-266659">
              <a:buClr>
                <a:schemeClr val="tx1"/>
              </a:buClr>
              <a:buSzPct val="100000"/>
              <a:buFont typeface="Arial" panose="020B0604020202020204" pitchFamily="34" charset="0"/>
              <a:buChar char="−"/>
              <a:defRPr/>
            </a:lvl2pPr>
            <a:lvl3pPr marL="804740" indent="-263484">
              <a:buClr>
                <a:schemeClr val="tx1"/>
              </a:buClr>
              <a:buSzPct val="100000"/>
              <a:buFont typeface="Wingdings" charset="2"/>
              <a:buChar char="§"/>
              <a:defRPr/>
            </a:lvl3pPr>
            <a:lvl4pPr>
              <a:buClr>
                <a:srgbClr val="0080FF"/>
              </a:buClr>
              <a:buSzPct val="80000"/>
              <a:buFont typeface="Wingdings" charset="2"/>
              <a:buChar char="§"/>
              <a:defRPr/>
            </a:lvl4pPr>
            <a:lvl5pPr>
              <a:buClr>
                <a:srgbClr val="0080FF"/>
              </a:buClr>
              <a:buSzPct val="80000"/>
              <a:buFont typeface="Wingdings" charset="2"/>
              <a:buChar char="§"/>
              <a:defRPr/>
            </a:lvl5pPr>
          </a:lstStyle>
          <a:p>
            <a:pPr lvl="0"/>
            <a:r>
              <a:rPr lang="en-US" dirty="0"/>
              <a:t>Click to edit Master text styles</a:t>
            </a:r>
          </a:p>
          <a:p>
            <a:pPr lvl="1"/>
            <a:r>
              <a:rPr lang="en-US" dirty="0"/>
              <a:t>Sub bullet</a:t>
            </a:r>
          </a:p>
          <a:p>
            <a:pPr lvl="2"/>
            <a:r>
              <a:rPr lang="en-US" dirty="0"/>
              <a:t>Sub bullet</a:t>
            </a:r>
          </a:p>
        </p:txBody>
      </p:sp>
      <p:sp>
        <p:nvSpPr>
          <p:cNvPr id="4"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a:p>
        </p:txBody>
      </p:sp>
    </p:spTree>
    <p:extLst>
      <p:ext uri="{BB962C8B-B14F-4D97-AF65-F5344CB8AC3E}">
        <p14:creationId xmlns:p14="http://schemas.microsoft.com/office/powerpoint/2010/main" val="236409950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1520" y="894753"/>
            <a:ext cx="7556500" cy="83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251520" y="1795862"/>
            <a:ext cx="7556500" cy="310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dirty="0"/>
          </a:p>
        </p:txBody>
      </p:sp>
      <p:pic>
        <p:nvPicPr>
          <p:cNvPr id="6" name="Picture 5" descr="A black and blue text on a black background&#10;&#10;Description automatically generated">
            <a:extLst>
              <a:ext uri="{FF2B5EF4-FFF2-40B4-BE49-F238E27FC236}">
                <a16:creationId xmlns:a16="http://schemas.microsoft.com/office/drawing/2014/main" id="{8B169C71-9E37-327F-8F8A-E2AE9AD455CC}"/>
              </a:ext>
            </a:extLst>
          </p:cNvPr>
          <p:cNvPicPr>
            <a:picLocks noChangeAspect="1"/>
          </p:cNvPicPr>
          <p:nvPr userDrawn="1"/>
        </p:nvPicPr>
        <p:blipFill>
          <a:blip r:embed="rId22"/>
          <a:stretch>
            <a:fillRect/>
          </a:stretch>
        </p:blipFill>
        <p:spPr>
          <a:xfrm>
            <a:off x="251520" y="197550"/>
            <a:ext cx="1700779" cy="559884"/>
          </a:xfrm>
          <a:prstGeom prst="rect">
            <a:avLst/>
          </a:prstGeom>
        </p:spPr>
      </p:pic>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783" r:id="rId4"/>
    <p:sldLayoutId id="2147483800" r:id="rId5"/>
    <p:sldLayoutId id="2147483795" r:id="rId6"/>
    <p:sldLayoutId id="2147483789" r:id="rId7"/>
    <p:sldLayoutId id="2147483791" r:id="rId8"/>
    <p:sldLayoutId id="2147483777" r:id="rId9"/>
    <p:sldLayoutId id="2147483779" r:id="rId10"/>
    <p:sldLayoutId id="2147483792" r:id="rId11"/>
    <p:sldLayoutId id="2147483786" r:id="rId12"/>
    <p:sldLayoutId id="2147483780" r:id="rId13"/>
    <p:sldLayoutId id="2147483796" r:id="rId14"/>
    <p:sldLayoutId id="2147483793" r:id="rId15"/>
    <p:sldLayoutId id="2147483797" r:id="rId16"/>
    <p:sldLayoutId id="2147483799" r:id="rId17"/>
    <p:sldLayoutId id="2147483794" r:id="rId18"/>
    <p:sldLayoutId id="2147483781" r:id="rId19"/>
    <p:sldLayoutId id="2147483788" r:id="rId20"/>
  </p:sldLayoutIdLst>
  <p:hf hdr="0" ftr="0" dt="0"/>
  <p:txStyles>
    <p:titleStyle>
      <a:lvl1pPr algn="l" rtl="0" eaLnBrk="1" fontAlgn="base" hangingPunct="1">
        <a:spcBef>
          <a:spcPct val="0"/>
        </a:spcBef>
        <a:spcAft>
          <a:spcPct val="0"/>
        </a:spcAft>
        <a:defRPr sz="3600" kern="1200">
          <a:solidFill>
            <a:srgbClr val="000000"/>
          </a:solidFill>
          <a:latin typeface="Arial Bold" pitchFamily="34" charset="0"/>
          <a:ea typeface="Arial Bold" pitchFamily="34" charset="0"/>
          <a:cs typeface="Arial Bold" pitchFamily="34" charset="0"/>
        </a:defRPr>
      </a:lvl1pPr>
      <a:lvl2pPr algn="l" rtl="0" eaLnBrk="1" fontAlgn="base" hangingPunct="1">
        <a:spcBef>
          <a:spcPct val="0"/>
        </a:spcBef>
        <a:spcAft>
          <a:spcPct val="0"/>
        </a:spcAft>
        <a:defRPr sz="3600">
          <a:solidFill>
            <a:srgbClr val="000000"/>
          </a:solidFill>
          <a:latin typeface="Arial Bold"/>
          <a:ea typeface="Arial Bold"/>
          <a:cs typeface="Arial Bold"/>
        </a:defRPr>
      </a:lvl2pPr>
      <a:lvl3pPr algn="l" rtl="0" eaLnBrk="1" fontAlgn="base" hangingPunct="1">
        <a:spcBef>
          <a:spcPct val="0"/>
        </a:spcBef>
        <a:spcAft>
          <a:spcPct val="0"/>
        </a:spcAft>
        <a:defRPr sz="3600">
          <a:solidFill>
            <a:srgbClr val="000000"/>
          </a:solidFill>
          <a:latin typeface="Arial Bold"/>
          <a:ea typeface="Arial Bold"/>
          <a:cs typeface="Arial Bold"/>
        </a:defRPr>
      </a:lvl3pPr>
      <a:lvl4pPr algn="l" rtl="0" eaLnBrk="1" fontAlgn="base" hangingPunct="1">
        <a:spcBef>
          <a:spcPct val="0"/>
        </a:spcBef>
        <a:spcAft>
          <a:spcPct val="0"/>
        </a:spcAft>
        <a:defRPr sz="3600">
          <a:solidFill>
            <a:srgbClr val="000000"/>
          </a:solidFill>
          <a:latin typeface="Arial Bold"/>
          <a:ea typeface="Arial Bold"/>
          <a:cs typeface="Arial Bold"/>
        </a:defRPr>
      </a:lvl4pPr>
      <a:lvl5pPr algn="l" rtl="0" eaLnBrk="1" fontAlgn="base" hangingPunct="1">
        <a:spcBef>
          <a:spcPct val="0"/>
        </a:spcBef>
        <a:spcAft>
          <a:spcPct val="0"/>
        </a:spcAft>
        <a:defRPr sz="3600">
          <a:solidFill>
            <a:srgbClr val="000000"/>
          </a:solidFill>
          <a:latin typeface="Arial Bold"/>
          <a:ea typeface="Arial Bold"/>
          <a:cs typeface="Arial Bold"/>
        </a:defRPr>
      </a:lvl5pPr>
      <a:lvl6pPr marL="457129" algn="l" rtl="0" eaLnBrk="1" fontAlgn="base" hangingPunct="1">
        <a:spcBef>
          <a:spcPct val="0"/>
        </a:spcBef>
        <a:spcAft>
          <a:spcPct val="0"/>
        </a:spcAft>
        <a:defRPr sz="3600">
          <a:solidFill>
            <a:srgbClr val="000000"/>
          </a:solidFill>
          <a:latin typeface="Arial Bold"/>
          <a:ea typeface="Arial Bold"/>
          <a:cs typeface="Arial Bold"/>
        </a:defRPr>
      </a:lvl6pPr>
      <a:lvl7pPr marL="914259" algn="l" rtl="0" eaLnBrk="1" fontAlgn="base" hangingPunct="1">
        <a:spcBef>
          <a:spcPct val="0"/>
        </a:spcBef>
        <a:spcAft>
          <a:spcPct val="0"/>
        </a:spcAft>
        <a:defRPr sz="3600">
          <a:solidFill>
            <a:srgbClr val="000000"/>
          </a:solidFill>
          <a:latin typeface="Arial Bold"/>
          <a:ea typeface="Arial Bold"/>
          <a:cs typeface="Arial Bold"/>
        </a:defRPr>
      </a:lvl7pPr>
      <a:lvl8pPr marL="1371389" algn="l" rtl="0" eaLnBrk="1" fontAlgn="base" hangingPunct="1">
        <a:spcBef>
          <a:spcPct val="0"/>
        </a:spcBef>
        <a:spcAft>
          <a:spcPct val="0"/>
        </a:spcAft>
        <a:defRPr sz="3600">
          <a:solidFill>
            <a:srgbClr val="000000"/>
          </a:solidFill>
          <a:latin typeface="Arial Bold"/>
          <a:ea typeface="Arial Bold"/>
          <a:cs typeface="Arial Bold"/>
        </a:defRPr>
      </a:lvl8pPr>
      <a:lvl9pPr marL="1828518" algn="l" rtl="0" eaLnBrk="1" fontAlgn="base" hangingPunct="1">
        <a:spcBef>
          <a:spcPct val="0"/>
        </a:spcBef>
        <a:spcAft>
          <a:spcPct val="0"/>
        </a:spcAft>
        <a:defRPr sz="3600">
          <a:solidFill>
            <a:srgbClr val="000000"/>
          </a:solidFill>
          <a:latin typeface="Arial Bold"/>
          <a:ea typeface="Arial Bold"/>
          <a:cs typeface="Arial Bold"/>
        </a:defRPr>
      </a:lvl9pPr>
    </p:titleStyle>
    <p:bodyStyle>
      <a:lvl1pPr marL="228567" indent="-228567" algn="l" rtl="0" eaLnBrk="1" fontAlgn="base" hangingPunct="1">
        <a:spcBef>
          <a:spcPts val="2000"/>
        </a:spcBef>
        <a:spcAft>
          <a:spcPct val="0"/>
        </a:spcAft>
        <a:buClr>
          <a:schemeClr val="tx1"/>
        </a:buClr>
        <a:buSzPct val="109000"/>
        <a:buFont typeface="Arial" panose="020B0604020202020204" pitchFamily="34" charset="0"/>
        <a:buChar char="•"/>
        <a:defRPr sz="1800" kern="1200">
          <a:solidFill>
            <a:srgbClr val="000000"/>
          </a:solidFill>
          <a:latin typeface="+mn-lt"/>
          <a:ea typeface="+mn-ea"/>
          <a:cs typeface="Arial Bold" pitchFamily="34" charset="0"/>
        </a:defRPr>
      </a:lvl1pPr>
      <a:lvl2pPr marL="457129" indent="-228567" algn="l" rtl="0" eaLnBrk="1" fontAlgn="base" hangingPunct="1">
        <a:spcBef>
          <a:spcPts val="600"/>
        </a:spcBef>
        <a:spcAft>
          <a:spcPct val="0"/>
        </a:spcAft>
        <a:buClr>
          <a:srgbClr val="0070C0"/>
        </a:buClr>
        <a:buSzPct val="100000"/>
        <a:buFont typeface="Arial" panose="020B0604020202020204" pitchFamily="34" charset="0"/>
        <a:buChar char="−"/>
        <a:defRPr sz="1800" kern="1200">
          <a:solidFill>
            <a:srgbClr val="000000"/>
          </a:solidFill>
          <a:latin typeface="Arial" pitchFamily="34" charset="0"/>
          <a:ea typeface="+mn-ea"/>
          <a:cs typeface="Arial" pitchFamily="34" charset="0"/>
        </a:defRPr>
      </a:lvl2pPr>
      <a:lvl3pPr marL="685695" indent="-228567" algn="l" rtl="0" eaLnBrk="1" fontAlgn="base" hangingPunct="1">
        <a:spcBef>
          <a:spcPts val="600"/>
        </a:spcBef>
        <a:spcAft>
          <a:spcPct val="0"/>
        </a:spcAft>
        <a:buClr>
          <a:srgbClr val="0070C0"/>
        </a:buClr>
        <a:buSzPct val="100000"/>
        <a:buFont typeface="Wingdings" panose="05000000000000000000" pitchFamily="2" charset="2"/>
        <a:buChar char="§"/>
        <a:defRPr sz="1800" kern="1200">
          <a:solidFill>
            <a:srgbClr val="000000"/>
          </a:solidFill>
          <a:latin typeface="Arial" pitchFamily="34" charset="0"/>
          <a:ea typeface="+mn-ea"/>
          <a:cs typeface="Arial" pitchFamily="34" charset="0"/>
        </a:defRPr>
      </a:lvl3pPr>
      <a:lvl4pPr marL="914259" indent="-228567" algn="l" rtl="0" eaLnBrk="1" fontAlgn="base" hangingPunct="1">
        <a:spcBef>
          <a:spcPts val="600"/>
        </a:spcBef>
        <a:spcAft>
          <a:spcPct val="0"/>
        </a:spcAft>
        <a:buClr>
          <a:srgbClr val="0070C0"/>
        </a:buClr>
        <a:buSzPct val="109000"/>
        <a:buFont typeface="Arial" panose="020B0604020202020204" pitchFamily="34" charset="0"/>
        <a:buChar char="•"/>
        <a:defRPr sz="1800" kern="1200">
          <a:solidFill>
            <a:srgbClr val="000000"/>
          </a:solidFill>
          <a:latin typeface="Arial" pitchFamily="34" charset="0"/>
          <a:ea typeface="+mn-ea"/>
          <a:cs typeface="Arial" pitchFamily="34" charset="0"/>
        </a:defRPr>
      </a:lvl4pPr>
      <a:lvl5pPr marL="1142825" indent="-228567" algn="l" rtl="0" eaLnBrk="1" fontAlgn="base" hangingPunct="1">
        <a:spcBef>
          <a:spcPts val="600"/>
        </a:spcBef>
        <a:spcAft>
          <a:spcPct val="0"/>
        </a:spcAft>
        <a:buClr>
          <a:srgbClr val="0070C0"/>
        </a:buClr>
        <a:buSzPct val="109000"/>
        <a:buFont typeface="Arial" panose="020B0604020202020204" pitchFamily="34" charset="0"/>
        <a:buChar char="•"/>
        <a:defRPr sz="1800" kern="1200">
          <a:solidFill>
            <a:srgbClr val="000000"/>
          </a:solidFill>
          <a:latin typeface="Arial" pitchFamily="34" charset="0"/>
          <a:ea typeface="+mn-ea"/>
          <a:cs typeface="Arial" pitchFamily="34" charset="0"/>
        </a:defRPr>
      </a:lvl5pPr>
      <a:lvl6pPr marL="2514213" indent="-228567"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3" indent="-228567"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2" indent="-228567"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2" indent="-228567"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9" algn="l" defTabSz="914259" rtl="0" eaLnBrk="1" latinLnBrk="0" hangingPunct="1">
        <a:defRPr sz="1800" kern="1200">
          <a:solidFill>
            <a:schemeClr val="tx1"/>
          </a:solidFill>
          <a:latin typeface="+mn-lt"/>
          <a:ea typeface="+mn-ea"/>
          <a:cs typeface="+mn-cs"/>
        </a:defRPr>
      </a:lvl4pPr>
      <a:lvl5pPr marL="1828518" algn="l" defTabSz="914259" rtl="0" eaLnBrk="1" latinLnBrk="0" hangingPunct="1">
        <a:defRPr sz="1800" kern="1200">
          <a:solidFill>
            <a:schemeClr val="tx1"/>
          </a:solidFill>
          <a:latin typeface="+mn-lt"/>
          <a:ea typeface="+mn-ea"/>
          <a:cs typeface="+mn-cs"/>
        </a:defRPr>
      </a:lvl5pPr>
      <a:lvl6pPr marL="2285648" algn="l" defTabSz="914259" rtl="0" eaLnBrk="1" latinLnBrk="0" hangingPunct="1">
        <a:defRPr sz="1800" kern="1200">
          <a:solidFill>
            <a:schemeClr val="tx1"/>
          </a:solidFill>
          <a:latin typeface="+mn-lt"/>
          <a:ea typeface="+mn-ea"/>
          <a:cs typeface="+mn-cs"/>
        </a:defRPr>
      </a:lvl6pPr>
      <a:lvl7pPr marL="2742779"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7" algn="l" defTabSz="91425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SEND &amp; HEALTH Update</a:t>
            </a:r>
          </a:p>
          <a:p>
            <a:r>
              <a:rPr lang="en-GB" sz="2400" i="1" dirty="0"/>
              <a:t>Just Say Forum Conference</a:t>
            </a:r>
          </a:p>
        </p:txBody>
      </p:sp>
      <p:sp>
        <p:nvSpPr>
          <p:cNvPr id="3" name="Text Placeholder 2"/>
          <p:cNvSpPr>
            <a:spLocks noGrp="1"/>
          </p:cNvSpPr>
          <p:nvPr>
            <p:ph type="body" sz="quarter" idx="11"/>
          </p:nvPr>
        </p:nvSpPr>
        <p:spPr>
          <a:xfrm>
            <a:off x="2455090" y="3505203"/>
            <a:ext cx="5670547" cy="768350"/>
          </a:xfrm>
        </p:spPr>
        <p:txBody>
          <a:bodyPr/>
          <a:lstStyle/>
          <a:p>
            <a:r>
              <a:rPr lang="en-GB" baseline="30000" dirty="0"/>
              <a:t>5th</a:t>
            </a:r>
            <a:r>
              <a:rPr lang="en-GB" dirty="0"/>
              <a:t> March 2025</a:t>
            </a:r>
          </a:p>
        </p:txBody>
      </p:sp>
    </p:spTree>
    <p:extLst>
      <p:ext uri="{BB962C8B-B14F-4D97-AF65-F5344CB8AC3E}">
        <p14:creationId xmlns:p14="http://schemas.microsoft.com/office/powerpoint/2010/main" val="101623071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86D0-C727-58E2-3EE3-11C1FA805E98}"/>
              </a:ext>
            </a:extLst>
          </p:cNvPr>
          <p:cNvSpPr>
            <a:spLocks noGrp="1"/>
          </p:cNvSpPr>
          <p:nvPr>
            <p:ph type="title"/>
          </p:nvPr>
        </p:nvSpPr>
        <p:spPr/>
        <p:txBody>
          <a:bodyPr/>
          <a:lstStyle/>
          <a:p>
            <a:r>
              <a:rPr lang="en-GB" dirty="0"/>
              <a:t>Key plans</a:t>
            </a:r>
          </a:p>
        </p:txBody>
      </p:sp>
      <p:graphicFrame>
        <p:nvGraphicFramePr>
          <p:cNvPr id="5" name="Content Placeholder 4">
            <a:extLst>
              <a:ext uri="{FF2B5EF4-FFF2-40B4-BE49-F238E27FC236}">
                <a16:creationId xmlns:a16="http://schemas.microsoft.com/office/drawing/2014/main" id="{134C6EFB-E371-4225-8E08-C281589B93A2}"/>
              </a:ext>
            </a:extLst>
          </p:cNvPr>
          <p:cNvGraphicFramePr>
            <a:graphicFrameLocks noGrp="1"/>
          </p:cNvGraphicFramePr>
          <p:nvPr>
            <p:ph idx="1"/>
            <p:extLst>
              <p:ext uri="{D42A27DB-BD31-4B8C-83A1-F6EECF244321}">
                <p14:modId xmlns:p14="http://schemas.microsoft.com/office/powerpoint/2010/main" val="68675963"/>
              </p:ext>
            </p:extLst>
          </p:nvPr>
        </p:nvGraphicFramePr>
        <p:xfrm>
          <a:off x="274638" y="1684338"/>
          <a:ext cx="8594725" cy="299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F92059A-52F9-2A5B-63B6-FD8944546DF6}"/>
              </a:ext>
            </a:extLst>
          </p:cNvPr>
          <p:cNvSpPr>
            <a:spLocks noGrp="1"/>
          </p:cNvSpPr>
          <p:nvPr>
            <p:ph type="sldNum" sz="quarter" idx="4"/>
          </p:nvPr>
        </p:nvSpPr>
        <p:spPr/>
        <p:txBody>
          <a:bodyPr/>
          <a:lstStyle/>
          <a:p>
            <a:fld id="{CF707256-2AAE-4244-B495-8FEA21BDAB6D}" type="slidenum">
              <a:rPr lang="en-GB" smtClean="0"/>
              <a:pPr/>
              <a:t>2</a:t>
            </a:fld>
            <a:endParaRPr lang="en-GB"/>
          </a:p>
        </p:txBody>
      </p:sp>
    </p:spTree>
    <p:extLst>
      <p:ext uri="{BB962C8B-B14F-4D97-AF65-F5344CB8AC3E}">
        <p14:creationId xmlns:p14="http://schemas.microsoft.com/office/powerpoint/2010/main" val="249380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4971-84BB-77FF-5339-7374E28CBB59}"/>
              </a:ext>
            </a:extLst>
          </p:cNvPr>
          <p:cNvSpPr>
            <a:spLocks noGrp="1"/>
          </p:cNvSpPr>
          <p:nvPr>
            <p:ph type="title"/>
          </p:nvPr>
        </p:nvSpPr>
        <p:spPr/>
        <p:txBody>
          <a:bodyPr/>
          <a:lstStyle/>
          <a:p>
            <a:r>
              <a:rPr lang="en-GB" dirty="0"/>
              <a:t>Project Plan</a:t>
            </a:r>
          </a:p>
        </p:txBody>
      </p:sp>
      <p:sp>
        <p:nvSpPr>
          <p:cNvPr id="3" name="Content Placeholder 2">
            <a:extLst>
              <a:ext uri="{FF2B5EF4-FFF2-40B4-BE49-F238E27FC236}">
                <a16:creationId xmlns:a16="http://schemas.microsoft.com/office/drawing/2014/main" id="{BD73AB45-87AC-74C4-BDD4-0C0F24D4175B}"/>
              </a:ext>
            </a:extLst>
          </p:cNvPr>
          <p:cNvSpPr>
            <a:spLocks noGrp="1"/>
          </p:cNvSpPr>
          <p:nvPr>
            <p:ph idx="1"/>
          </p:nvPr>
        </p:nvSpPr>
        <p:spPr>
          <a:xfrm>
            <a:off x="275431" y="1618930"/>
            <a:ext cx="8593138" cy="2991982"/>
          </a:xfrm>
        </p:spPr>
        <p:txBody>
          <a:bodyPr/>
          <a:lstStyle/>
          <a:p>
            <a:pPr marL="0" indent="0">
              <a:buNone/>
            </a:pPr>
            <a:r>
              <a:rPr lang="en-GB" sz="1800" dirty="0">
                <a:effectLst/>
                <a:latin typeface="Arial" panose="020B0604020202020204" pitchFamily="34" charset="0"/>
                <a:ea typeface="Calibri" panose="020F0502020204030204" pitchFamily="34" charset="0"/>
              </a:rPr>
              <a:t>The aim of this group is to have greater understanding of the SEND needs of children in B&amp;D who are of school age, pilot the CYP proactive care model and plan for the opening of </a:t>
            </a:r>
            <a:r>
              <a:rPr lang="en-GB" sz="1800" dirty="0" err="1">
                <a:effectLst/>
                <a:latin typeface="Arial" panose="020B0604020202020204" pitchFamily="34" charset="0"/>
                <a:ea typeface="Calibri" panose="020F0502020204030204" pitchFamily="34" charset="0"/>
              </a:rPr>
              <a:t>Oxlow</a:t>
            </a:r>
            <a:r>
              <a:rPr lang="en-GB" sz="1800" dirty="0">
                <a:effectLst/>
                <a:latin typeface="Arial" panose="020B0604020202020204" pitchFamily="34" charset="0"/>
                <a:ea typeface="Calibri" panose="020F0502020204030204" pitchFamily="34" charset="0"/>
              </a:rPr>
              <a:t> Bridge in September 2025.</a:t>
            </a:r>
          </a:p>
          <a:p>
            <a:pPr marL="0" indent="0">
              <a:buNone/>
            </a:pPr>
            <a:r>
              <a:rPr lang="en-GB" dirty="0">
                <a:latin typeface="Arial" panose="020B0604020202020204" pitchFamily="34" charset="0"/>
              </a:rPr>
              <a:t>Detailed objectives:</a:t>
            </a:r>
            <a:endParaRPr lang="en-GB" dirty="0"/>
          </a:p>
        </p:txBody>
      </p:sp>
      <p:sp>
        <p:nvSpPr>
          <p:cNvPr id="4" name="Slide Number Placeholder 3">
            <a:extLst>
              <a:ext uri="{FF2B5EF4-FFF2-40B4-BE49-F238E27FC236}">
                <a16:creationId xmlns:a16="http://schemas.microsoft.com/office/drawing/2014/main" id="{6DA03AC1-217C-37E2-D466-17FBFD559B81}"/>
              </a:ext>
            </a:extLst>
          </p:cNvPr>
          <p:cNvSpPr>
            <a:spLocks noGrp="1"/>
          </p:cNvSpPr>
          <p:nvPr>
            <p:ph type="sldNum" sz="quarter" idx="4"/>
          </p:nvPr>
        </p:nvSpPr>
        <p:spPr/>
        <p:txBody>
          <a:bodyPr/>
          <a:lstStyle/>
          <a:p>
            <a:fld id="{CF707256-2AAE-4244-B495-8FEA21BDAB6D}" type="slidenum">
              <a:rPr lang="en-GB" smtClean="0"/>
              <a:pPr/>
              <a:t>3</a:t>
            </a:fld>
            <a:endParaRPr lang="en-GB"/>
          </a:p>
        </p:txBody>
      </p:sp>
      <p:graphicFrame>
        <p:nvGraphicFramePr>
          <p:cNvPr id="6" name="Diagram 5">
            <a:extLst>
              <a:ext uri="{FF2B5EF4-FFF2-40B4-BE49-F238E27FC236}">
                <a16:creationId xmlns:a16="http://schemas.microsoft.com/office/drawing/2014/main" id="{B1A26C29-74A9-293F-43C5-3303231C6940}"/>
              </a:ext>
            </a:extLst>
          </p:cNvPr>
          <p:cNvGraphicFramePr/>
          <p:nvPr/>
        </p:nvGraphicFramePr>
        <p:xfrm>
          <a:off x="356681" y="2769140"/>
          <a:ext cx="8378757"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22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4B33-E54B-6FE3-1F45-65D2EC34BADF}"/>
              </a:ext>
            </a:extLst>
          </p:cNvPr>
          <p:cNvSpPr>
            <a:spLocks noGrp="1"/>
          </p:cNvSpPr>
          <p:nvPr>
            <p:ph type="title"/>
          </p:nvPr>
        </p:nvSpPr>
        <p:spPr/>
        <p:txBody>
          <a:bodyPr/>
          <a:lstStyle/>
          <a:p>
            <a:r>
              <a:rPr lang="en-GB" dirty="0"/>
              <a:t>Proactive Care Pilot</a:t>
            </a:r>
          </a:p>
        </p:txBody>
      </p:sp>
      <p:sp>
        <p:nvSpPr>
          <p:cNvPr id="3" name="Content Placeholder 2">
            <a:extLst>
              <a:ext uri="{FF2B5EF4-FFF2-40B4-BE49-F238E27FC236}">
                <a16:creationId xmlns:a16="http://schemas.microsoft.com/office/drawing/2014/main" id="{D95528E3-5123-8766-1B6D-EB4E565E2B61}"/>
              </a:ext>
            </a:extLst>
          </p:cNvPr>
          <p:cNvSpPr>
            <a:spLocks noGrp="1"/>
          </p:cNvSpPr>
          <p:nvPr>
            <p:ph idx="1"/>
          </p:nvPr>
        </p:nvSpPr>
        <p:spPr>
          <a:xfrm>
            <a:off x="268624" y="3043358"/>
            <a:ext cx="8593138" cy="1861226"/>
          </a:xfrm>
        </p:spPr>
        <p:txBody>
          <a:bodyPr/>
          <a:lstStyle/>
          <a:p>
            <a:r>
              <a:rPr lang="en-GB" dirty="0">
                <a:solidFill>
                  <a:srgbClr val="000000"/>
                </a:solidFill>
                <a:latin typeface="Arial" panose="020B0604020202020204" pitchFamily="34" charset="0"/>
              </a:rPr>
              <a:t>The SEND Delivery Group reviewed the Proactive Care Pilot SOP and signed it off</a:t>
            </a:r>
          </a:p>
          <a:p>
            <a:r>
              <a:rPr lang="en-GB">
                <a:solidFill>
                  <a:srgbClr val="000000"/>
                </a:solidFill>
                <a:latin typeface="Arial" panose="020B0604020202020204" pitchFamily="34" charset="0"/>
              </a:rPr>
              <a:t>To commence March 2025</a:t>
            </a:r>
            <a:endParaRPr lang="en-GB" dirty="0">
              <a:solidFill>
                <a:srgbClr val="000000"/>
              </a:solidFill>
              <a:latin typeface="Arial" panose="020B0604020202020204" pitchFamily="34" charset="0"/>
            </a:endParaRPr>
          </a:p>
          <a:p>
            <a:pPr marL="0" indent="0">
              <a:buNone/>
            </a:pPr>
            <a:endParaRPr lang="en-GB" sz="1800" b="0" i="0" dirty="0">
              <a:solidFill>
                <a:srgbClr val="000000"/>
              </a:solidFill>
              <a:effectLst/>
              <a:latin typeface="Arial" panose="020B0604020202020204" pitchFamily="34" charset="0"/>
            </a:endParaRPr>
          </a:p>
          <a:p>
            <a:pPr marL="0" indent="0">
              <a:buNone/>
            </a:pPr>
            <a:endParaRPr lang="en-GB" dirty="0">
              <a:solidFill>
                <a:srgbClr val="FF0000"/>
              </a:solidFill>
            </a:endParaRPr>
          </a:p>
        </p:txBody>
      </p:sp>
      <p:sp>
        <p:nvSpPr>
          <p:cNvPr id="4" name="Slide Number Placeholder 3">
            <a:extLst>
              <a:ext uri="{FF2B5EF4-FFF2-40B4-BE49-F238E27FC236}">
                <a16:creationId xmlns:a16="http://schemas.microsoft.com/office/drawing/2014/main" id="{BE90A816-AD1B-C8D8-2205-0ED133560856}"/>
              </a:ext>
            </a:extLst>
          </p:cNvPr>
          <p:cNvSpPr>
            <a:spLocks noGrp="1"/>
          </p:cNvSpPr>
          <p:nvPr>
            <p:ph type="sldNum" sz="quarter" idx="4"/>
          </p:nvPr>
        </p:nvSpPr>
        <p:spPr/>
        <p:txBody>
          <a:bodyPr/>
          <a:lstStyle/>
          <a:p>
            <a:fld id="{CF707256-2AAE-4244-B495-8FEA21BDAB6D}" type="slidenum">
              <a:rPr lang="en-GB" smtClean="0"/>
              <a:pPr/>
              <a:t>4</a:t>
            </a:fld>
            <a:endParaRPr lang="en-GB"/>
          </a:p>
        </p:txBody>
      </p:sp>
      <p:graphicFrame>
        <p:nvGraphicFramePr>
          <p:cNvPr id="6" name="Diagram 5">
            <a:extLst>
              <a:ext uri="{FF2B5EF4-FFF2-40B4-BE49-F238E27FC236}">
                <a16:creationId xmlns:a16="http://schemas.microsoft.com/office/drawing/2014/main" id="{ECC50713-EF6C-4E51-4DF5-F49687D29268}"/>
              </a:ext>
            </a:extLst>
          </p:cNvPr>
          <p:cNvGraphicFramePr/>
          <p:nvPr>
            <p:extLst>
              <p:ext uri="{D42A27DB-BD31-4B8C-83A1-F6EECF244321}">
                <p14:modId xmlns:p14="http://schemas.microsoft.com/office/powerpoint/2010/main" val="2604988265"/>
              </p:ext>
            </p:extLst>
          </p:nvPr>
        </p:nvGraphicFramePr>
        <p:xfrm>
          <a:off x="275431" y="1447932"/>
          <a:ext cx="8460007" cy="1431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801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EDDB-90F2-1A64-6358-63095554EFC6}"/>
              </a:ext>
            </a:extLst>
          </p:cNvPr>
          <p:cNvSpPr>
            <a:spLocks noGrp="1"/>
          </p:cNvSpPr>
          <p:nvPr>
            <p:ph type="title"/>
          </p:nvPr>
        </p:nvSpPr>
        <p:spPr>
          <a:xfrm>
            <a:off x="275434" y="799273"/>
            <a:ext cx="8593135" cy="557155"/>
          </a:xfrm>
        </p:spPr>
        <p:txBody>
          <a:bodyPr/>
          <a:lstStyle/>
          <a:p>
            <a:r>
              <a:rPr lang="en-GB" dirty="0"/>
              <a:t>Neighbourhood multidisciplinary teams for Babies’ children and young people</a:t>
            </a:r>
          </a:p>
        </p:txBody>
      </p:sp>
      <p:sp>
        <p:nvSpPr>
          <p:cNvPr id="4" name="Slide Number Placeholder 3">
            <a:extLst>
              <a:ext uri="{FF2B5EF4-FFF2-40B4-BE49-F238E27FC236}">
                <a16:creationId xmlns:a16="http://schemas.microsoft.com/office/drawing/2014/main" id="{81A1E6DE-9CA7-8722-69D2-8256AE4A8128}"/>
              </a:ext>
            </a:extLst>
          </p:cNvPr>
          <p:cNvSpPr>
            <a:spLocks noGrp="1"/>
          </p:cNvSpPr>
          <p:nvPr>
            <p:ph type="sldNum" sz="quarter" idx="4"/>
          </p:nvPr>
        </p:nvSpPr>
        <p:spPr>
          <a:xfrm>
            <a:off x="3498393" y="4858056"/>
            <a:ext cx="2133600" cy="274637"/>
          </a:xfrm>
        </p:spPr>
        <p:txBody>
          <a:bodyPr/>
          <a:lstStyle/>
          <a:p>
            <a:fld id="{CF707256-2AAE-4244-B495-8FEA21BDAB6D}" type="slidenum">
              <a:rPr lang="en-GB" smtClean="0"/>
              <a:pPr/>
              <a:t>5</a:t>
            </a:fld>
            <a:endParaRPr lang="en-GB" dirty="0"/>
          </a:p>
        </p:txBody>
      </p:sp>
      <p:graphicFrame>
        <p:nvGraphicFramePr>
          <p:cNvPr id="6" name="Diagram 5">
            <a:extLst>
              <a:ext uri="{FF2B5EF4-FFF2-40B4-BE49-F238E27FC236}">
                <a16:creationId xmlns:a16="http://schemas.microsoft.com/office/drawing/2014/main" id="{663A9DD9-A984-D483-7D3F-12EF6DE4271C}"/>
              </a:ext>
            </a:extLst>
          </p:cNvPr>
          <p:cNvGraphicFramePr/>
          <p:nvPr>
            <p:extLst>
              <p:ext uri="{D42A27DB-BD31-4B8C-83A1-F6EECF244321}">
                <p14:modId xmlns:p14="http://schemas.microsoft.com/office/powerpoint/2010/main" val="1279145092"/>
              </p:ext>
            </p:extLst>
          </p:nvPr>
        </p:nvGraphicFramePr>
        <p:xfrm>
          <a:off x="181583" y="1750977"/>
          <a:ext cx="8787319" cy="3145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99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41675-6618-0DB1-D455-8DDD8239128F}"/>
              </a:ext>
            </a:extLst>
          </p:cNvPr>
          <p:cNvSpPr>
            <a:spLocks noGrp="1"/>
          </p:cNvSpPr>
          <p:nvPr>
            <p:ph type="title"/>
          </p:nvPr>
        </p:nvSpPr>
        <p:spPr/>
        <p:txBody>
          <a:bodyPr/>
          <a:lstStyle/>
          <a:p>
            <a:r>
              <a:rPr lang="en-GB" dirty="0"/>
              <a:t>Co-production(BCYP, families, carers)</a:t>
            </a:r>
          </a:p>
        </p:txBody>
      </p:sp>
      <p:sp>
        <p:nvSpPr>
          <p:cNvPr id="4" name="Slide Number Placeholder 3">
            <a:extLst>
              <a:ext uri="{FF2B5EF4-FFF2-40B4-BE49-F238E27FC236}">
                <a16:creationId xmlns:a16="http://schemas.microsoft.com/office/drawing/2014/main" id="{D057E28E-7B64-139E-23D1-F703206FAC0E}"/>
              </a:ext>
            </a:extLst>
          </p:cNvPr>
          <p:cNvSpPr>
            <a:spLocks noGrp="1"/>
          </p:cNvSpPr>
          <p:nvPr>
            <p:ph type="sldNum" sz="quarter" idx="4"/>
          </p:nvPr>
        </p:nvSpPr>
        <p:spPr/>
        <p:txBody>
          <a:bodyPr/>
          <a:lstStyle/>
          <a:p>
            <a:fld id="{CF707256-2AAE-4244-B495-8FEA21BDAB6D}" type="slidenum">
              <a:rPr lang="en-GB" smtClean="0"/>
              <a:pPr/>
              <a:t>6</a:t>
            </a:fld>
            <a:endParaRPr lang="en-GB"/>
          </a:p>
        </p:txBody>
      </p:sp>
      <p:graphicFrame>
        <p:nvGraphicFramePr>
          <p:cNvPr id="5" name="Diagram 4">
            <a:extLst>
              <a:ext uri="{FF2B5EF4-FFF2-40B4-BE49-F238E27FC236}">
                <a16:creationId xmlns:a16="http://schemas.microsoft.com/office/drawing/2014/main" id="{D7CDFAC5-C809-CB70-ED32-B1E482079179}"/>
              </a:ext>
            </a:extLst>
          </p:cNvPr>
          <p:cNvGraphicFramePr/>
          <p:nvPr>
            <p:extLst>
              <p:ext uri="{D42A27DB-BD31-4B8C-83A1-F6EECF244321}">
                <p14:modId xmlns:p14="http://schemas.microsoft.com/office/powerpoint/2010/main" val="3959344653"/>
              </p:ext>
            </p:extLst>
          </p:nvPr>
        </p:nvGraphicFramePr>
        <p:xfrm>
          <a:off x="1465635" y="1517515"/>
          <a:ext cx="6342434" cy="2651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28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chor="ctr" anchorCtr="0"/>
          <a:lstStyle/>
          <a:p>
            <a:pPr marL="0" indent="0">
              <a:buNone/>
            </a:pPr>
            <a:r>
              <a:rPr lang="en-GB" sz="3600" b="1" dirty="0">
                <a:solidFill>
                  <a:schemeClr val="bg1"/>
                </a:solidFill>
              </a:rPr>
              <a:t>Any questions?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74" y="4762500"/>
            <a:ext cx="3091341" cy="380678"/>
          </a:xfrm>
          <a:prstGeom prst="rect">
            <a:avLst/>
          </a:prstGeom>
        </p:spPr>
      </p:pic>
    </p:spTree>
    <p:extLst>
      <p:ext uri="{BB962C8B-B14F-4D97-AF65-F5344CB8AC3E}">
        <p14:creationId xmlns:p14="http://schemas.microsoft.com/office/powerpoint/2010/main" val="550524490"/>
      </p:ext>
    </p:extLst>
  </p:cSld>
  <p:clrMapOvr>
    <a:masterClrMapping/>
  </p:clrMapOvr>
  <p:transition spd="slow">
    <p:wipe dir="r"/>
  </p:transition>
</p:sld>
</file>

<file path=ppt/theme/theme1.xml><?xml version="1.0" encoding="utf-8"?>
<a:theme xmlns:a="http://schemas.openxmlformats.org/drawingml/2006/main" name="Presentation template NELFT 2020">
  <a:themeElements>
    <a:clrScheme name="NELFT">
      <a:dk1>
        <a:srgbClr val="005EB8"/>
      </a:dk1>
      <a:lt1>
        <a:sysClr val="window" lastClr="FFFFFF"/>
      </a:lt1>
      <a:dk2>
        <a:srgbClr val="000000"/>
      </a:dk2>
      <a:lt2>
        <a:srgbClr val="EEECE1"/>
      </a:lt2>
      <a:accent1>
        <a:srgbClr val="78BE20"/>
      </a:accent1>
      <a:accent2>
        <a:srgbClr val="FFCB05"/>
      </a:accent2>
      <a:accent3>
        <a:srgbClr val="ED8B00"/>
      </a:accent3>
      <a:accent4>
        <a:srgbClr val="AE2573"/>
      </a:accent4>
      <a:accent5>
        <a:srgbClr val="005EB8"/>
      </a:accent5>
      <a:accent6>
        <a:srgbClr val="00308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6aa06e8-7cf9-4040-8a13-bdf35b6969c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BE61582659C147960D07C61AE33544" ma:contentTypeVersion="14" ma:contentTypeDescription="Create a new document." ma:contentTypeScope="" ma:versionID="42dd5763713ea5c6f078279c1189e831">
  <xsd:schema xmlns:xsd="http://www.w3.org/2001/XMLSchema" xmlns:xs="http://www.w3.org/2001/XMLSchema" xmlns:p="http://schemas.microsoft.com/office/2006/metadata/properties" xmlns:ns3="f2531892-8568-4528-a528-3b24448ca22e" xmlns:ns4="b6aa06e8-7cf9-4040-8a13-bdf35b6969cf" targetNamespace="http://schemas.microsoft.com/office/2006/metadata/properties" ma:root="true" ma:fieldsID="1a5531682c2ecfab5546fdd6533983db" ns3:_="" ns4:_="">
    <xsd:import namespace="f2531892-8568-4528-a528-3b24448ca22e"/>
    <xsd:import namespace="b6aa06e8-7cf9-4040-8a13-bdf35b6969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_activity" minOccurs="0"/>
                <xsd:element ref="ns4:MediaServiceObjectDetectorVersions" minOccurs="0"/>
                <xsd:element ref="ns4:MediaServiceGenerationTime" minOccurs="0"/>
                <xsd:element ref="ns4:MediaServiceEventHashCode"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531892-8568-4528-a528-3b24448ca22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aa06e8-7cf9-4040-8a13-bdf35b6969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63005A-0EE2-421A-9E3E-C178664C50B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6aa06e8-7cf9-4040-8a13-bdf35b6969cf"/>
    <ds:schemaRef ds:uri="http://purl.org/dc/elements/1.1/"/>
    <ds:schemaRef ds:uri="http://schemas.microsoft.com/office/2006/metadata/properties"/>
    <ds:schemaRef ds:uri="f2531892-8568-4528-a528-3b24448ca22e"/>
    <ds:schemaRef ds:uri="http://www.w3.org/XML/1998/namespace"/>
    <ds:schemaRef ds:uri="http://purl.org/dc/dcmitype/"/>
  </ds:schemaRefs>
</ds:datastoreItem>
</file>

<file path=customXml/itemProps2.xml><?xml version="1.0" encoding="utf-8"?>
<ds:datastoreItem xmlns:ds="http://schemas.openxmlformats.org/officeDocument/2006/customXml" ds:itemID="{702FAFE0-68D6-4810-99E8-46C78E8354AA}">
  <ds:schemaRefs>
    <ds:schemaRef ds:uri="http://schemas.microsoft.com/sharepoint/v3/contenttype/forms"/>
  </ds:schemaRefs>
</ds:datastoreItem>
</file>

<file path=customXml/itemProps3.xml><?xml version="1.0" encoding="utf-8"?>
<ds:datastoreItem xmlns:ds="http://schemas.openxmlformats.org/officeDocument/2006/customXml" ds:itemID="{83E01CFF-E461-41B3-A35A-DD312E7CB4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531892-8568-4528-a528-3b24448ca22e"/>
    <ds:schemaRef ds:uri="b6aa06e8-7cf9-4040-8a13-bdf35b696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8890</TotalTime>
  <Words>584</Words>
  <Application>Microsoft Office PowerPoint</Application>
  <PresentationFormat>On-screen Show (16:9)</PresentationFormat>
  <Paragraphs>64</Paragraphs>
  <Slides>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Bold</vt:lpstr>
      <vt:lpstr>Arial Rounded MT Bold</vt:lpstr>
      <vt:lpstr>Calibri</vt:lpstr>
      <vt:lpstr>Rockwell</vt:lpstr>
      <vt:lpstr>Wingdings</vt:lpstr>
      <vt:lpstr>Presentation template NELFT 2020</vt:lpstr>
      <vt:lpstr>PowerPoint Presentation</vt:lpstr>
      <vt:lpstr>Key plans</vt:lpstr>
      <vt:lpstr>Project Plan</vt:lpstr>
      <vt:lpstr>Proactive Care Pilot</vt:lpstr>
      <vt:lpstr>Neighbourhood multidisciplinary teams for Babies’ children and young people</vt:lpstr>
      <vt:lpstr>Co-production(BCYP, families, carers)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Muntus</dc:creator>
  <cp:lastModifiedBy>barbara wilson</cp:lastModifiedBy>
  <cp:revision>688</cp:revision>
  <cp:lastPrinted>2016-10-05T11:27:00Z</cp:lastPrinted>
  <dcterms:created xsi:type="dcterms:W3CDTF">2015-10-28T14:02:57Z</dcterms:created>
  <dcterms:modified xsi:type="dcterms:W3CDTF">2025-03-03T12:07:32Z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fb1906a3-ad1d-4d55-b364-8f5ab6949427</vt:lpwstr>
  </property>
  <property fmtid="{D5CDD505-2E9C-101B-9397-08002B2CF9AE}" pid="3" name="ContentTypeId">
    <vt:lpwstr>0x010100D7BE61582659C147960D07C61AE33544</vt:lpwstr>
  </property>
</Properties>
</file>